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27.xml" ContentType="application/vnd.openxmlformats-officedocument.presentationml.notesSlide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0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3.xml" ContentType="application/vnd.openxmlformats-officedocument.presentationml.tags+xml"/>
  <Override PartName="/ppt/notesSlides/notesSlide44.xml" ContentType="application/vnd.openxmlformats-officedocument.presentationml.notesSlide+xml"/>
  <Override PartName="/ppt/tags/tag14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32" r:id="rId2"/>
  </p:sldMasterIdLst>
  <p:notesMasterIdLst>
    <p:notesMasterId r:id="rId52"/>
  </p:notesMasterIdLst>
  <p:sldIdLst>
    <p:sldId id="322" r:id="rId3"/>
    <p:sldId id="876" r:id="rId4"/>
    <p:sldId id="1096" r:id="rId5"/>
    <p:sldId id="305" r:id="rId6"/>
    <p:sldId id="1175" r:id="rId7"/>
    <p:sldId id="759" r:id="rId8"/>
    <p:sldId id="1054" r:id="rId9"/>
    <p:sldId id="1098" r:id="rId10"/>
    <p:sldId id="1099" r:id="rId11"/>
    <p:sldId id="1102" r:id="rId12"/>
    <p:sldId id="1056" r:id="rId13"/>
    <p:sldId id="1103" r:id="rId14"/>
    <p:sldId id="1104" r:id="rId15"/>
    <p:sldId id="1106" r:id="rId16"/>
    <p:sldId id="1111" r:id="rId17"/>
    <p:sldId id="1118" r:id="rId18"/>
    <p:sldId id="1125" r:id="rId19"/>
    <p:sldId id="1126" r:id="rId20"/>
    <p:sldId id="1127" r:id="rId21"/>
    <p:sldId id="1128" r:id="rId22"/>
    <p:sldId id="1112" r:id="rId23"/>
    <p:sldId id="1119" r:id="rId24"/>
    <p:sldId id="1129" r:id="rId25"/>
    <p:sldId id="1130" r:id="rId26"/>
    <p:sldId id="1113" r:id="rId27"/>
    <p:sldId id="1120" r:id="rId28"/>
    <p:sldId id="1150" r:id="rId29"/>
    <p:sldId id="1131" r:id="rId30"/>
    <p:sldId id="1114" r:id="rId31"/>
    <p:sldId id="1121" r:id="rId32"/>
    <p:sldId id="1137" r:id="rId33"/>
    <p:sldId id="1138" r:id="rId34"/>
    <p:sldId id="1115" r:id="rId35"/>
    <p:sldId id="1122" r:id="rId36"/>
    <p:sldId id="1141" r:id="rId37"/>
    <p:sldId id="1142" r:id="rId38"/>
    <p:sldId id="1116" r:id="rId39"/>
    <p:sldId id="1145" r:id="rId40"/>
    <p:sldId id="1154" r:id="rId41"/>
    <p:sldId id="1146" r:id="rId42"/>
    <p:sldId id="1147" r:id="rId43"/>
    <p:sldId id="1117" r:id="rId44"/>
    <p:sldId id="1124" r:id="rId45"/>
    <p:sldId id="1148" r:id="rId46"/>
    <p:sldId id="1165" r:id="rId47"/>
    <p:sldId id="309" r:id="rId48"/>
    <p:sldId id="308" r:id="rId49"/>
    <p:sldId id="310" r:id="rId50"/>
    <p:sldId id="291" r:id="rId51"/>
  </p:sldIdLst>
  <p:sldSz cx="9144000" cy="5143500" type="screen16x9"/>
  <p:notesSz cx="6858000" cy="9144000"/>
  <p:custDataLst>
    <p:tags r:id="rId53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FE8FB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4345" autoAdjust="0"/>
  </p:normalViewPr>
  <p:slideViewPr>
    <p:cSldViewPr snapToGrid="0" showGuides="1">
      <p:cViewPr varScale="1">
        <p:scale>
          <a:sx n="74" d="100"/>
          <a:sy n="74" d="100"/>
        </p:scale>
        <p:origin x="1212" y="60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09:57:39.1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2:59.19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54 0,'-4'9,"-2"12,-4 11,-1 13,3 13,1 19,3 13,2 15,1 6,0-1,2-7,-1-12,0-12,1-11,-1-8,0-9,0-15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2:59.8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22 649,'0'-3,"-15"-528,13 506,-2-42,4 66,0 0,0 0,0 0,0 0,0 0,0 0,0 0,1 0,-1 0,0 1,0-1,1 0,-1 0,1 0,-1 0,1 1,-1-1,1 0,-1 0,1 1,0-1,-1 1,1-1,0 0,1 0,0 1,0 0,-1-1,1 1,0 0,0 0,0 0,0 1,-1-1,1 0,0 1,0-1,2 2,21 8,-1 1,0 2,0 0,41 33,-42-30,52 39,-3 4,-2 2,91 103,-79-75,-67-72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0.4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1 113,'4'0,"7"0,5 0,4-4,8-7,8-5,7-4,5-4,3 3,-6 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1.1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320 230,'-15'6,"-28"9,-2-1,10 0,-85 38,116-50,0 1,0-1,0 1,0-1,1 1,-1 0,1 0,-1 1,1-1,1 1,-1 0,0-1,1 1,0 0,0 1,0-1,0 0,1 0,-1 1,1-1,-1 8,2-6,0 1,0-1,1 1,0-1,0 1,0-1,1 0,0 0,0 0,0 0,1 0,0 0,0 0,8 9,-3-5,0-1,1 0,0 0,0 0,1-1,0-1,1 0,0 0,0-1,21 9,-24-12,0-1,0 1,0-1,0-1,0 1,1-1,-1-1,0 0,1 0,-1 0,0-1,1-1,-1 1,0-1,0 0,0-1,10-5,-14 5,1 0,-1 0,0-1,0 1,0-1,0 0,-1 0,0-1,0 1,0-1,0 0,0 1,-1-1,0 0,0-1,-1 1,1 0,-1 0,0-1,0-8,1-10,-1 0,-2 0,-3-31,2 36,-2 1,0-1,0 1,-2 0,0 0,-1 0,-1 1,-1 0,0 0,-1 1,-1 1,-1 0,0 0,0 1,-2 0,0 1,0 1,-1 0,-18-10,-42-21,57 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1.8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238 541,'0'3,"-1"1,1 0,-1-1,1 1,-1-1,0 1,0-1,-1 1,1-1,-1 0,0 1,1-1,-6 5,-1 1,0-1,0 0,-11 8,13-12,0 0,0 1,1 0,-1 0,1 1,0-1,1 1,-1 0,1 1,-5 9,5-3,1 0,0 1,1-1,1 0,0 22,7 69,-5-97,0-1,1 1,0-1,0 0,0 1,0-1,1 0,0-1,1 1,-1 0,1-1,0 0,0 0,1 0,0 0,-1-1,2 1,-1-1,9 4,-10-5,1 0,0-1,0 0,0 0,0-1,0 0,1 1,-1-2,0 1,1 0,-1-1,0 0,1-1,-1 1,0-1,1 0,-1 0,0-1,0 1,0-1,0 0,0-1,0 1,5-5,1-1,-1 0,0-1,-1 0,0-1,0 0,-1 0,0-1,-1 0,0 0,-1-1,0 0,-1 0,-1 0,1-1,-2 0,4-22,-4 13,-1 0,-1 0,-1 0,-1-1,-1 1,-1 0,-1 0,-1 0,-9-26,-2 7,-2 1,-1 1,-3 0,-1 1,-28-35,-152-165,203 238,-44-42,25 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3.2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317 2,'-67'-1,"-75"3,138-2,0 0,0 1,0 0,0 0,1 0,-1 0,0 1,0-1,1 1,-1 0,1 0,-1 0,1 1,0-1,0 1,0 0,0 0,-3 4,2 0,0 0,0 0,1 0,0 1,0-1,1 1,0 0,-2 12,-1 20,2 0,4 78,0-107,0-1,1 1,0-1,1 1,0-1,1 0,0 0,0 0,1 0,8 10,0-1,2-1,1 0,26 24,-34-35,0 1,-1 0,10 15,-5-3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3.8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4.4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205 1,'-5'0,"-5"0,-6 0,-4 0,-4 0,-1 4,-2 2,-1 0,1-1,4-2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4.9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1,'4'0,"7"0,5 0,0 4,-3 7,2 1,1-2,4 2,2 0,2-4,-3-2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5.3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13:48.51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5.8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296 268,'-15'-1,"0"0,1-1,-1-1,1-1,0 0,0 0,-15-8,11 4,1-1,0 0,1-2,-28-22,38 28,1 0,0-1,1 1,0-1,-1 0,2 0,-1-1,1 1,0-1,0 0,1 1,-3-14,5 18,-1 0,1-1,0 1,-1-1,1 1,1-1,-1 1,0-1,1 1,-1-1,1 1,-1-1,1 1,0 0,0-1,0 1,1 0,-1 0,1 0,-1 0,1 0,-1 0,1 0,0 1,0-1,0 1,0-1,0 1,0-1,0 1,1 0,-1 0,0 0,1 1,-1-1,1 1,-1-1,5 0,18-1,0 1,0 0,26 4,-2-1,-14-1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6.6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75 1,'0'13,"-1"1,0 0,-1 0,0-1,-1 1,-1-1,0 0,-11 23,14-32,-1-1,1 1,0-1,0 1,0-1,0 1,1 0,-1 0,1-1,0 1,0 0,1-1,-1 1,1 0,1 4,1 1,1 0,1 0,-1 0,8 10,-2-3,-6-10,-1 0,0 0,-1 0,1 1,-1-1,-1 1,1 0,-1-1,0 1,-1 0,1 0,-1-1,-1 1,1 0,-2 8,1-11,-1 0,1 0,0 0,-1 0,0 0,0 0,0 0,0 0,-1-1,1 0,-1 1,0-1,0 0,0 0,0 0,-1-1,1 1,-1-1,0 0,1 0,-1 0,0 0,0-1,-8 2,-7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7.2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0,'0'5,"0"10,4 11,11 20,12 14,5 12,6 10,2 1,-3-5,-2-7,-3-7,-2-5,-2-8,-6-9,-6-11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7.5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66,'9'0,"12"0,15 0,20 0,14-4,8-2,4-8,-3-2,-10 1,-17 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8.4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1,'0'4,"0"11,0 11,5 11,1 8,4 4,5 4,0-4,2-9,-2-7,1-5,-3-3,2-6,-3-1,2-3,-1-1,0-3,-1-2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09.7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58 1,'-1'0,"0"0,0 0,0 0,1 1,-1-1,0 0,1 1,-1-1,0 0,1 1,-1-1,0 1,1-1,-1 1,1 0,-1-1,1 1,-1 0,1-1,-1 1,1 0,-1 0,-7 21,5-14,-4 10,1 0,1 1,1-1,1 1,-2 24,4-38,1 1,0 0,0 0,0 0,1 0,0 0,0 0,0-1,1 1,0 0,0-1,0 1,1-1,0 0,0 0,0 0,1 0,-1-1,1 1,0-1,5 4,-6-6,-1-1,1 0,0 0,0 0,0 0,-1 0,1 0,0-1,0 1,0-1,0 0,0 0,0 0,0-1,0 1,0-1,0 1,0-1,-1 0,1 0,0 0,0 0,-1-1,1 1,-1-1,1 0,2-2,4-2,-1-1,0-1,0 1,-1-1,1 0,6-12,-11 16,-1 0,1 0,-1 0,0 0,0-1,-1 1,1-1,-1 1,0-1,0 1,0-1,-1 0,0 1,0-1,0 0,-1-7,-1 5,0 1,-1-1,1 1,-1 0,-1 0,1 0,-1 0,0 0,0 1,-8-8,6 7,2 2,1 1,0-1,-1 0,-4-8,8 12,0 0,0-1,-1 1,1 0,0-1,0 1,0 0,0-1,0 1,0 0,0-1,0 1,0 0,0-1,0 1,0 0,0-1,0 1,0-1,0 1,0 0,0 0,1-1,-1 1,0 0,0-1,0 1,0 0,1-1,0 1,0-1,0 1,0-1,0 1,0 0,1-1,-1 1,0 0,0 0,0 0,0 0,1 0,-1 0,1 0,6 2,-1 0,0 1,0-1,0 2,0-1,0 1,0 0,-1 0,0 1,10 8,15 10,-14-11,-4-1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0.5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129 0,'-4'2,"0"-1,0 1,0 0,1 1,-1-1,1 0,-1 1,1 0,0 0,0 0,-5 7,-2-1,2-1,1 0,-1 0,2 1,-1 0,1 0,0 0,1 1,-6 15,9-21,1 0,-1 0,1 0,1 0,-1 1,0-1,1 0,0 0,0 1,0-1,1 0,0 0,-1 0,1 0,1 0,-1 0,0 0,1 0,0 0,0 0,0-1,1 1,-1-1,6 7,0-4,0 0,1 0,16 9,-15-10,0 1,0 0,-1 1,15 13,-22-18,-1-1,1 1,-1 1,1-1,-1 0,1 0,-1 0,0 1,0-1,0 0,-1 1,1-1,0 1,-1-1,0 1,1 0,-1-1,0 1,0-1,-1 1,1-1,0 1,-1-1,0 1,-1 3,1-4,0 0,0 0,0-1,0 1,0 0,0-1,-1 1,1-1,-1 1,1-1,-1 1,0-1,1 0,-1 0,0 0,0 0,0 0,-2 0,-3 1,1 0,-1 0,0-1,-7 0,-9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1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1,'1'5,"0"0,0 0,0 0,1 0,0 0,0 0,1 0,-1 0,1-1,0 1,4 4,8 13,97 159,-41-70,68 144,-138-254,4 11,0 0,1-1,0 0,1 0,12 14,-7-14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1.6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63,'4'0,"6"0,6 0,5 0,7 0,8 0,3 0,3-4,8-2,4-4,2-1,1 3,-6 1,-6-2,-12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2.4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1,'5'4,"1"7,0 5,3 4,0 9,-2 2,3 6,0 1,2 3,0-1,-3-3,-3-4,-2-2,3-7,-1-3,0-5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2:54.0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31 627,'-1'0,"0"-1,1 1,-1 0,1 0,-1 0,1-1,-1 1,1 0,-1-1,1 1,-1 0,1-1,-1 1,1-1,0 1,-1 0,1-1,0 1,-1-1,1 1,0-1,-1 0,1 1,0-1,0 0,-5-18,4 17,-6-58,2 1,5-117,2 84,-4 57,1 25,1 0,-1-1,2 1,-1 0,2-1,-1 1,4-12,-3 19,-1 1,0 0,1 0,-1 0,1 0,-1 0,1 0,0 1,0-1,0 0,0 1,0 0,0-1,1 1,-1 0,0 0,1 0,-1 0,1 1,-1-1,1 1,-1-1,1 1,3 0,-2 0,0 0,0 0,-1 1,1-1,0 1,0 0,-1 0,1 0,0 0,-1 1,1-1,-1 1,1 0,-1 0,5 4,9 15,0 0,-2 0,0 2,13 27,-6-11,39 77,-22-39,-37-72,1 0,1 0,-1 0,1 0,4 4,-7-8,-1-1,1 1,-1-1,1 1,0-1,-1 1,1-1,-1 0,1 1,0-1,-1 0,1 0,0 0,-1 1,1-1,0 0,-1 0,1 0,0 0,-1 0,2 0,-1-1,0 1,-1-1,1 1,0-1,0 0,-1 1,1-1,0 0,-1 0,1 0,-1 1,1-1,-1 0,1 0,-1 0,0 0,1 0,-1 0,0 0,1-1,3-24,0 0,-2 0,-1-1,-1 1,-4-29,1-12,3-114,0 159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3.7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139 1,'1'0,"1"1,-1-1,1 1,-1-1,1 1,-1 0,0 0,1-1,-1 1,0 0,0 0,0 0,0 1,0-1,0 0,0 0,0 0,0 1,0-1,-1 1,1-1,0 0,0 3,11 36,-12-39,6 25,-2 0,-1 0,-1 0,-1 0,-1 0,-6 37,6-62,0 0,0 0,0 0,0 1,0-1,0 0,0 0,0 0,0 0,0 0,1 0,-1 0,0 0,1 0,-1 0,1 0,-1 0,1 0,0 0,-1 0,1 0,0 0,0 0,-1-1,1 1,0 0,0-1,0 1,0 0,0-1,0 1,0-1,0 0,0 1,0-1,2 1,4 0,1 0,0 0,-1-1,12 0,-2 0,-12 0,-1 0,1 1,-1 0,0-1,1 1,-1 1,0-1,0 1,0-1,0 1,0 0,0 1,0-1,-1 1,1-1,-1 1,0 0,4 5,-4-3,1 0,-1 1,-1-1,1 1,-1 0,0 0,0 0,-1 0,0 0,0 0,0 0,-1 10,1 24,-7 54,6-91,-1 0,1 1,-1-1,0 0,0 0,0 0,-1 0,1 0,-1 0,0-1,1 1,-1 0,0-1,-1 1,-2 2,0-2,1 0,0 0,-1 0,0-1,1 1,-1-1,0-1,-9 3,-6 0,-1-2,1 0,-40-3,47 1,2 0,1 0,-1-1,1-1,0 0,-12-3,16 3,1-1,-1 1,1-1,0 0,0-1,0 1,1-1,-1 0,1 0,-6-7,-6-8,1 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4.4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29 241,'0'4,"0"6,-5 2,-1-7,0-12,2-14,0-8,2-3,1-1,1 0,0 3,4 0,7 7,5 6,5 6,-1 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5.3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48 1,'-1'75,"3"84,-2-153,1-1,0 1,0-1,1 0,-1 1,1-1,0 0,1 0,3 6,-5-9,0-1,0 1,0-1,0 1,0-1,1 0,-1 0,1 1,-1-1,1 0,-1 0,1 0,0-1,-1 1,1 0,0 0,-1-1,1 1,0-1,0 0,0 0,0 1,-1-1,1 0,0 0,0-1,0 1,0 0,0-1,2 0,-2 0,0 0,0 0,-1 0,1-1,0 1,0-1,0 1,-1-1,1 0,-1 1,0-1,1 0,-1 0,0 0,0 0,1-3,13-39,-11 30,-3 9,0 0,-1 0,1 0,-1 0,0 0,-1 0,1 0,-1 0,0-1,0 1,0 1,-1-1,-2-6,0 3,0 0,0 0,0 1,-1-1,0 1,-12-13,12 17,0-1,0 0,0 1,0 0,-1 0,1 1,-1-1,0 1,0 1,0-1,0 1,0 0,0 0,-7 0,-10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6.32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1,'3'0,"-1"0,0 1,0-1,0 1,0-1,-1 1,1 0,0 0,0 0,0 0,-1 0,1 0,0 0,-1 1,1-1,-1 1,1-1,-1 1,0-1,0 1,0 0,0 0,0 0,0-1,0 1,0 0,-1 0,1 4,2 6,0 1,-1 0,1 17,-3-23,0 44,-1-39,0-1,1 1,1 0,0-1,1 0,2 13,-3-23,-1 0,0 0,0 1,1-1,-1 0,1 0,-1 0,1 0,-1 1,1-1,0 0,0 0,-1 0,1 0,0 0,0-1,0 1,0 0,0 0,0-1,0 1,0 0,1-1,-1 1,0-1,0 1,0-1,1 0,-1 0,0 1,1-1,-1 0,0 0,0 0,1 0,-1-1,0 1,0 0,2-1,-1 0,1 0,-2 0,1-1,0 1,0 0,0-1,-1 0,1 1,-1-1,1 0,-1 0,0 0,1 0,-1 0,0 0,0 0,-1 0,1 0,0 0,-1-1,1-1,-2-28,0 28,1 1,0 0,-1 0,1 0,0-1,1 1,-1 0,2-5,-2 6,1 1,0 0,0-1,0 1,0 0,0 0,0 0,0 0,0 0,1 0,-1 0,0 0,1 0,-1 0,0 1,1-1,-1 1,1-1,-1 1,1-1,-1 1,1 0,1 0,8-1,0 0,0 0,0 2,0-1,0 1,0 1,0 0,0 1,-1 0,1 0,-1 1,1 1,9 5,-1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7.1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174 498,'-40'37,"18"-17,-22 26,38-39,0 1,1 0,-1 0,2 0,-1 0,1 1,-5 16,3-2,2-12,0 0,1 1,1 0,0 0,0 14,2-22,1 1,-1-1,1 0,0 0,0 0,0 0,1-1,-1 1,1 0,0 0,0-1,0 1,1-1,-1 0,1 0,0 0,-1 0,1 0,6 3,0 1,1-1,0 0,0-1,0-1,1 1,-1-1,23 4,-12-4,1-1,-1-1,28 0,-46-2,1 0,0 0,0-1,0 1,-1-1,1 0,0 0,-1 0,1 0,-1-1,1 0,-1 1,0-1,6-5,-6 5,-1-1,0 0,0 1,0-1,0 0,-1 0,1 0,-1-1,0 1,0 0,0 0,0-1,0 1,-1-1,0 1,1-5,-2-7,1 1,-2-1,0 1,-1 0,0-1,-9-20,-39-82,39 91,-86-142,69 122,18 24,0-1,1-1,1 1,1-2,-6-34,-8-23,14 56,-5-31,10 35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7.7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134 1,'0'5,"0"0,0 0,-1 0,1 0,-1 0,0 0,-1 0,1 0,-1 0,0-1,0 1,-1 0,1-1,-1 0,0 0,0 0,0 0,-1 0,1 0,-8 5,2-1,1 1,0 0,1 0,0 1,0 0,1 0,1 1,-1-1,2 1,-1 1,2-1,-1 0,2 1,0 0,0-1,1 1,0 23,1-10,4 109,-4-130,1 1,-1-1,1 1,0 0,1-1,-1 0,1 1,0-1,0 0,0 0,1 0,-1 0,1 0,0 0,0-1,0 0,1 1,3 2,-1-2,0-1,0 0,1 0,-1 0,1 0,0-1,-1 0,1-1,0 0,0 0,10 0,97-2,-80 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8.6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111 1,'-7'0,"0"0,-1 0,1 0,-1 1,1-1,-1 2,-7 1,13-2,0 0,0 0,0 1,-1-1,1 1,0-1,1 1,-1-1,0 1,0 0,1 0,-1 0,1 0,-1 0,1 0,0 0,0 1,0-1,0 0,0 1,1-1,-1 4,-3 19,1 1,2 0,1 0,0 0,5 26,-4-45,1 0,-1 1,1-1,0 0,1-1,0 1,3 6,-5-11,0 0,0-1,0 1,0 0,0-1,0 1,0-1,0 0,1 1,-1-1,0 0,1 0,-1 1,1-1,0-1,-1 1,1 0,0 0,0 0,-1-1,1 1,0-1,0 0,0 1,0-1,0 0,-1 0,1 0,0 0,0-1,2 0,-2 1,0-1,0 0,0 0,0-1,-1 1,1 0,-1-1,1 1,-1-1,1 1,-1-1,0 0,1 1,-1-1,0 0,0 0,0 0,-1 0,1 0,0 0,0-2,1-7,0 0,0-20,-1 27,-1-35,-1-1,-8-47,9 83,-1-1,1 1,0-1,0 1,0-1,1 1,1-7,-2 10,1 0,-1 0,0 1,1-1,-1 0,0 0,1 1,-1-1,1 0,-1 1,1-1,-1 0,1 1,0-1,-1 1,1-1,0 1,-1 0,1-1,0 1,0-1,-1 1,1 0,0 0,0 0,0-1,0 1,-1 0,1 0,0 0,0 0,0 0,-1 0,1 0,0 1,0-1,0 0,-1 0,1 1,0-1,0 0,-1 1,1-1,0 1,0 0,6 3,-1 1,1 0,-1 0,-1 0,1 1,-1-1,5 8,20 20,-18-23,0-1,1-1,25 14,-15-11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9.3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163 1,'-3'0,"1"1,-1 0,0-1,0 1,0 0,1 1,-1-1,1 0,-1 1,1-1,-1 1,1 0,-3 2,-26 28,30-31,-11 13,0 1,1 0,0 0,1 1,-7 18,13-27,2 0,-1 1,1 0,0-1,0 1,1 0,0 0,0 0,1 0,0 0,0 0,1 0,0-1,4 14,-4-17,1 0,0 0,0 0,0 0,0 0,1-1,0 1,0-1,0 1,0-1,0 0,0 0,7 3,4 3,0-1,22 9,-30-15,54 22,83 22,68 5,-106-28,-104-22,12 1,0 1,-1 0,1 2,-1-1,0 1,16 10,-27-15,0 0,0 1,-1-1,1 0,0 1,-1-1,1 1,0-1,-1 1,1-1,0 1,-1 0,1-1,-1 1,1 0,-1-1,0 1,1 0,-1-1,0 1,1 0,-1 0,0 0,0-1,0 1,0 0,0 0,0 0,0-1,0 1,0 0,0 0,0 0,0-1,0 1,-1 0,1 0,0-1,-1 1,1 0,0 0,-1-1,1 1,-1 0,1-1,-1 1,-1 0,-3 3,0 0,0-1,-1 0,1 0,-8 3,6-3,-42 20,-102 42,131-58,0-1,-1-1,0-1,1 0,-39 0,33-4,4-1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19.86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0,'4'5,"6"14,6 18,14 16,6 21,5 11,1 5,2 4,-2-4,-4-13,-4-16,-3-13,-7-11,-7-6,-8-5,-4-7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3:20.2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97,'4'0,"7"0,10 0,14 4,15 2,13 0,13-1,6-2,4-1,0-6,3-5,-4-7,-13-5,-13-3,-18-2,-15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2:55.3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0 280,'1'-13,"0"0,0 0,1 1,1-1,8-22,29-57,-8 22,-23 52,-9 18,0 0,0 0,0 0,0 0,0 0,0 0,0 1,0-1,0 0,0 0,0 0,0 0,0 0,0 0,1 0,-1 0,0 0,0 0,0 0,0 0,0 0,0 1,0-1,0 0,0 0,0 0,0 0,0 0,0 0,0 0,0 0,1 0,-1 0,0 0,0 0,0 0,0 0,0 0,0 0,0 0,0 0,0 0,0 0,0 0,0 0,1 0,-1 0,0 0,0 0,0 0,0 0,0 0,0 0,0 0,0 0,0 0,0-1,0 1,0 0,1 0,-2 4,1 1,-1-1,0 0,0 0,-3 8,-16 36,11-28,0 1,2 0,0 0,1 1,1-1,1 1,-1 28,4-12,-1-15,2 0,1 0,0-1,6 28,-6-46,1 1,-1-1,1 0,-1 0,1 0,1 0,-1 0,0 0,1-1,0 1,0-1,0 0,0 1,0-1,1-1,0 1,-1-1,1 1,5 1,-2-1,0 0,1-1,0 0,-1-1,1 1,0-2,0 1,-1-1,1 0,9-1,-14 0,1 0,-1 0,0 0,1 0,-1 0,0 0,0-1,1 0,-1 0,-1 0,1 0,0 0,0 0,4-6,2-3,0 0,10-19,2-3,-6 15,-1 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14:39.84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14:40.20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14:40.5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14:41.48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14:42.33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14:43.20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15:36.12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15.0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1 105,'15'-13,"1"2,0 0,1 0,0 2,1 0,0 1,1 1,-1 0,1 2,31-6,-45 10,-1 0,1 1,0-1,-1 1,1 0,0 1,-1-1,7 2,-8-1,-1 0,0-1,0 1,0 1,0-1,0 0,0 0,0 1,0-1,-1 1,1 0,0-1,-1 1,0 0,1 0,-1 0,0 0,2 4,3 9,-1 0,0 0,-1 0,3 26,1 67,-3-38,2-7,-2-18,-1 0,-3 49,-1-92,-1 1,1 0,-1-1,1 1,-1-1,0 1,0-1,0 1,0-1,-1 0,1 1,-1-1,1 0,-1 0,0 0,-3 2,1 0,0-1,-1 0,1-1,-1 1,0-1,0 0,-9 3,-3-1,-1-1,0 0,-32 0,29-2,-38-1,55 0,0 0,0-1,0 1,0-1,1 0,-1 0,0 0,0-1,1 1,-1-1,-3-3,7 5,0 0,0 0,-1-1,1 1,0 0,0 0,0 0,0-1,0 1,0 0,0 0,0 0,0 0,0-1,1 1,-1 0,0 0,0 0,0-1,0 1,0 0,0 0,0 0,0 0,0-1,1 1,-1 0,0 0,0 0,0 0,0 0,1 0,-1-1,0 1,0 0,0 0,0 0,1 0,-1 0,0 0,0 0,0 0,1 0,-1 0,0 0,0 0,0 0,1 0,-1 0,0 0,0 0,0 0,1 0,-1 0,14-2,116 1,-100 3,1-1,0-2,0-1,-1-2,53-12,-82 16,13-4,0-1,25-13,-35 16,1-1,-1 0,0 0,0-1,0 1,-1-1,1 0,-1 0,0 0,0-1,4-7,-1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15.7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0,'-1'40,"1"38,0-71,1 1,0-1,1 0,-1 1,2-1,-1 0,6 12,-6-17,0 1,0-1,0 1,0-1,1 0,-1 0,1 0,-1 0,1 0,0 0,0-1,0 0,0 1,0-1,0 0,0 0,0-1,0 1,1-1,3 1,10 0,0-1,29-3,-17 0,-24 3,0 0,0 0,0 1,0-1,0 1,0 0,0 0,6 3,-10-4,0 1,0-1,0 1,0 0,0 0,0-1,0 1,0 0,0 0,0 0,0 0,-1 0,1 0,0 0,-1 0,1 0,0 0,-1 1,0-1,1 0,-1 0,0 1,1-1,-1 0,0 0,0 1,0-1,0 0,0 0,-1 1,1-1,0 0,0 0,-1 1,1-1,-1 0,1 0,-2 1,1 0,0 0,0 0,0 0,0 0,-1-1,1 1,-1 0,1-1,-1 1,0-1,1 0,-1 1,0-1,0 0,0 0,0 0,0-1,-3 2,-2 0,-1 0,1-1,-15 1,3-1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16.23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1 246,'0'-4,"0"-4,3-5,5-4,9-3,8-1,15-1,7 0,4 0,0 0,-5 0,-7 0,-6 4,-9 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2:56.1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1,'0'13,"5"18,5 22,6 14,4 10,9 5,2 7,2-4,-1-6,-6-9,-3-7,-5-14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17.3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0,'0'36,"8"62,-6-85,1 0,0 0,1 0,1-1,0 1,0-1,15 22,-19-31,1-1,0 0,-1 1,1-1,0 0,0 0,0 0,1 0,-1 0,0-1,1 1,-1-1,1 1,-1-1,1 0,0 0,0 0,5 1,-3-2,1-1,0 1,-1-1,1 0,-1 0,1 0,-1-1,0 1,6-4,75-31,-32 12,102-29,-152 51,1 1,0 0,0 0,0 1,1 0,-1-1,0 2,7 0,-10-1,-1 1,1-1,-1 1,1 0,0 0,-1-1,1 1,-1 0,0 1,1-1,-1 0,0 0,0 0,1 1,-1-1,0 1,0-1,-1 0,1 1,0 0,0-1,-1 1,1 0,-1-1,1 1,-1 3,2 3,-1 1,0 0,0-1,-1 1,-1 0,1-1,-1 1,-1-1,1 1,-2-1,1 1,-1-1,0 0,-1 0,1 0,-2-1,1 1,-1-1,-12 13,12-14,-1 0,0-1,0 1,-1-1,0-1,0 1,0-1,-14 6,18-9,-1 0,0 0,0 0,0-1,1 1,-1-1,0 0,0 0,0 0,0 0,0-1,0 0,0 0,1 0,-1 0,0 0,1-1,-1 0,1 0,-6-3,-4-4,2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17.89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1 339,'0'-3,"0"-6,0-4,3-4,2-2,7-2,9-5,7-1,7 0,9 2,-4 0,-1 2,-4 0,-4 1,-4 1,-2 4,-3 4,-4 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18.262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18.9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0 174,'1'-5,"0"0,0 0,0 0,1 0,-1 0,1 0,1 0,-1 0,1 1,-1-1,1 1,7-8,4-3,29-27,-41 40,6-5,-1 1,1 0,0 1,17-10,-24 14,1 1,0-1,0 0,-1 1,1-1,0 1,0-1,0 1,0 0,0 0,0 0,0 0,0 0,-1 0,1 1,0-1,0 1,0-1,0 1,0 0,-1-1,1 1,0 0,-1 0,1 0,-1 1,1-1,-1 0,1 0,-1 1,2 2,2 4,-1-1,0 1,0 0,-1 0,0 0,0 0,-1 1,0-1,1 18,-1 9,-2 39,0-48,0 4,0 7,-2 1,-8 52,10-89,-1 0,1 1,0-1,0 0,0 1,0-1,0 1,0-1,0 0,1 1,-1-1,0 0,1 1,-1-1,1 0,-1 0,1 1,0-1,-1 0,3 2,-1-1,0 0,0-1,0 1,0-1,0 0,1 0,-1 0,0 0,1 0,3 1,7 0,-1 0,0-1,23 0,-29-2,3 1,0 0,0-1,0 0,0-1,-1 0,1 0,0-1,-1 0,0-1,9-5,5-4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19.54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62 0,'0'34,"-1"0,7 55,-4-77,0-1,0 0,2 0,-1-1,1 1,1-1,0 0,12 19,-14-26,-1 0,1 0,0-1,0 1,0-1,0 0,0 0,0 0,1 0,3 1,-4-2,-1 0,1 0,-1 0,0 1,1-1,-1 0,0 1,0 0,0-1,0 1,0 0,0 0,-1 0,1 0,-1 0,1 0,-1 1,0-1,0 0,0 1,0-1,1 4,-1-2,-1-1,1 1,-1 0,1-1,-1 1,0 0,-1-1,1 1,-1 0,1 0,-1-1,0 1,0-1,-1 1,1-1,-1 0,0 1,0-1,0 0,0 0,0 0,-1 0,1-1,-1 1,0-1,0 1,0-1,0 0,0 0,0 0,-1-1,1 1,-1-1,1 1,-1-1,1-1,-1 1,0 0,1-1,-5 0,2 1,-44-1,48 0,-1 0,1-1,-1 1,0-1,1 1,0-1,-1 0,1 0,-1 0,1-1,0 1,0 0,0-1,0 1,0-1,-2-2,-5-10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19.88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0 164,'0'-3,"4"-2,5-3,4 0,3-3,4-3,4-2,3-3,0 2,-1 5,-1-1,-2 3,-4-1,-2 2,-3 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0.45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1,'0'0,"1"0,0 0,0 1,-1-1,1 0,0 1,-1-1,1 1,0-1,-1 0,1 1,-1 0,1-1,0 1,-1-1,1 1,-1 0,0-1,1 1,-1 0,0-1,1 1,-1 0,0 0,0-1,1 1,-1 1,4 25,-4-24,1 134,1 2,-1-131,1-1,0 1,0 0,1-1,0 0,0 0,1 0,0 0,0 0,1-1,-1 1,1-1,7 6,7 6,0-1,36 24,-31-26,1-2,1 0,47 16,-59-23,-10-5,0 1,0-1,0 1,-1 0,1 1,-1-1,5 4,-8-5,0-1,1 0,-1 0,0 1,0-1,1 0,-1 1,0-1,0 0,0 1,1-1,-1 0,0 1,0-1,0 0,0 1,0-1,0 0,0 1,0-1,0 0,0 1,0-1,0 1,0-1,0 0,0 1,0-1,0 0,-1 1,0 0,0 0,0 0,0-1,0 1,0 0,-1-1,1 1,0-1,0 1,0-1,-1 1,1-1,0 0,-2 0,-16 3,1-2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0.80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0 202,'0'-3,"0"0,1-1,-1 1,0 0,1 0,0 0,-1 0,1 0,0 0,1 0,-1 0,1 0,-1 1,4-5,-1 3,0 0,0 1,0 0,0-1,1 2,-1-1,1 0,5-1,12-6,1 1,0 1,0 0,1 2,40-5,-53 9,1-1,0-1,-1 0,0 0,0-1,0-1,-1 0,20-14,-22 15,9-6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1.16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1,'3'0,"2"0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1.73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20,'1'20,"2"-1,1 0,0 0,1-1,1 1,1-1,11 21,-8-15,-1-2,64 134,-71-151,0-1,1 0,-1 0,1 0,0 0,0-1,0 1,1-1,-1 0,1 0,0 0,0 0,0-1,0 0,1 0,-1 0,0 0,1 0,-1-1,1 0,0 0,0 0,-1-1,1 1,0-1,0 0,8-2,112-6,-123 8,1 0,-1 0,0-1,0 1,0-1,0 1,1-1,-1 0,0 0,0 0,0 0,-1-1,1 1,0 0,0-1,-1 1,1-1,-1 1,1-1,1-3,-1 2,-1-1,0 1,0-1,0 1,0-1,0 1,-1-1,1 1,-1-1,0 0,-1-5,-1-6,-1-1,-1 1,0 1,-12-28,-3 4,-1 1,-2 0,-2 2,-1 0,-31-32,35 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2:56.9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92,'4'0,"7"0,5 0,4 0,9 0,7 0,11-4,7-7,3-5,-4 0,-7-1,-6 1,-10 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2.18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2.80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1,'2'13,"0"1,1-1,1 1,0-1,1 0,0 0,1-1,8 14,3 8,-3-3,1 0,33 46,-39-65,0 0,2-1,-1 0,1-1,1 0,0 0,0-1,20 10,-15-11,0-1,0 0,1-2,-1 0,2-1,-1 0,0-2,1 0,-1-1,34-3,-49 2,-1 0,0 0,1-1,-1 1,0-1,1 0,-1 1,0-1,0 0,0 0,0-1,0 1,0 0,0-1,0 1,0-1,-1 0,1 1,-1-1,1 0,-1 0,0 0,0 0,1 0,-2 0,1 0,0-1,0 1,-1 0,1-4,1-5,-1-1,-1 0,0 1,-4-24,3 20,-2-5,0 0,-1 0,-1 1,0 0,-2 0,-13-28,15 38,0 0,0 0,-1 0,0 1,-1 0,0 0,0 0,-1 1,0 0,0 0,-1 1,1 1,-1-1,-12-4,6 5,-1 0,1 2,-26-3,17 2,4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3.82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1 103,'4'0,"0"0,1-1,-1 0,0 0,0 0,0 0,0 0,0-1,0 0,6-4,36-30,-38 28,1 1,0 0,17-10,-23 15,-1 1,1-1,0 1,0 0,0 0,0 0,0 0,0 1,0-1,0 1,0 0,1 0,-1 0,0 0,5 1,-6 0,0 0,0 0,0 1,-1-1,1 0,0 1,-1-1,1 1,-1-1,1 1,-1 0,0-1,1 1,-1 0,0 0,0 0,0 0,-1 0,1 0,-1 1,1-1,0 4,1 10,0 1,-1-1,0 1,-1 0,-1-1,-1 1,-1-1,0 1,-6 19,0-10,-1 0,0-1,-2 0,-28 43,28-51,8-13,0 1,1 0,0 0,0 0,0 0,1 1,-3 6,5-10,0-1,0 1,0 0,0 0,0 0,0-1,0 1,1 0,-1 0,0-1,1 1,0 0,-1-1,1 1,0 0,0-1,0 1,0-1,0 1,0-1,1 0,-1 0,0 1,1-1,-1 0,1 0,-1 0,4 1,7 4,0 0,0 0,1-1,0-1,0 0,0-1,1 0,14 0,112 2,-122-5,-2 0,-8 0,1 0,0 0,15-3,-22 2,1 1,-1-1,0 0,1 0,-1 0,0 0,0 0,0-1,0 1,0-1,0 1,0-1,0 0,-1 1,1-1,-1 0,3-4,5-12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4.39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66 0,'-1'1,"0"-1,0 0,1 0,-1 1,0-1,0 0,0 1,1-1,-1 1,0-1,1 1,-1 0,0-1,1 1,-1-1,1 1,-1 0,1 0,-1-1,1 1,-1 0,1 1,-9 20,8-19,-9 31,1 1,2 1,1-1,1 1,2 68,4-99,-1-1,1 1,1 0,-1-1,1 1,0-1,0 1,0-1,0 0,1 0,0 0,0 0,0 0,0-1,0 1,1-1,0 0,4 3,11 7,0-2,36 17,-13-7,-32-16,1 2,-1-1,0 1,0 1,-1 0,9 10,-16-16,1 1,-1-1,-1 1,1-1,0 1,-1 0,1 0,-1 0,0 0,0 0,0 0,0 0,-1 0,1 1,-1-1,0 0,0 0,0 1,0-1,0 0,-1 0,1 0,-1 0,0 1,0-1,0 0,-4 5,2-1,-1-1,-1 0,1 0,-1-1,0 1,0-1,0 0,-1 0,0-1,0 1,0-1,0-1,-1 1,0-1,1 0,-1-1,0 1,-13 1,1-1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4.73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1 116,'4'0,"0"-3,5-2,3-3,4-1,2 2,2-2,1 1,1-3,0 2,0-2,0 1,0 2,-4-1,-5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5.303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25 1,'-1'10,"0"1,-1-1,-3 12,-2 20,5-22,-1 3,1 1,1 0,1 0,6 42,-4-60,-1 1,2-1,-1 0,1 0,0 0,0 0,1 0,-1-1,1 0,9 9,1 0,1-1,21 13,-26-19,0 0,-1 0,1 1,-2 0,1 0,-1 1,0 0,10 15,-17-21,0-1,0 0,-1 1,1-1,0 0,-1 1,0-1,1 1,-1-1,0 1,0-1,0 1,0-1,-1 0,1 1,-1-1,0 1,1-1,-1 0,0 1,0-1,-1 0,1 0,0 0,-1 0,1 0,-1 0,1 0,-1-1,0 1,0 0,-2 1,0 0,-1 0,1 0,-1 0,0-1,0 1,0-1,0 0,0-1,-1 1,1-1,0 0,-1 0,-8-1,-7-2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5.63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1 153,'3'0,"10"-3,4-2,5-4,1-3,4-3,-2-4,-2-1,-2-1,0 3,0 4,0 5,0 4,-4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5.98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1,'4'0,"1"0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6.496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43,'1'-1,"-1"0,0 1,0-1,1 0,-1 1,0-1,0 0,1 1,-1-1,1 0,-1 1,1-1,-1 1,1-1,-1 1,1-1,-1 1,1-1,0 1,-1 0,1-1,0 1,0-1,22-6,-15 5,-5 0,9-2,-1 1,1-1,21-1,-31 4,0 1,0-1,0 1,0 0,0 0,0 0,0 0,0 1,0-1,0 0,0 1,0 0,-1-1,1 1,0 0,0 0,0 0,-1 0,1 0,0 0,-1 1,1-1,-1 0,0 1,1-1,-1 1,0-1,0 1,0 0,2 3,0 12,0 1,-1-1,0 1,-2 0,-2 34,0-12,0 14,0-27,1 1,1-1,6 38,-6-62,1 0,-1 0,1 0,0 0,0 0,0 0,0 0,1-1,-1 1,1-1,0 1,-1-1,1 1,0-1,0 0,1 0,-1 0,4 3,-1-3,0 0,0 0,1 0,-1-1,0 0,1 0,-1 0,1-1,7 0,87-1,-66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7.06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23 1,'-2'25,"-6"32,-2 31,9-71,0-4,0 0,2 1,2 22,-2-31,0-1,0 0,1 0,-1 0,1 1,0-1,0-1,0 1,1 0,0-1,-1 1,1-1,0 0,0 0,7 5,22 12,0-2,2 0,58 20,10 5,-98-42,0 1,-1 0,1 0,0 1,-1-1,0 1,1 0,-1-1,0 1,0 1,-1-1,1 0,-1 1,1 0,-1-1,3 8,-4-6,0 0,0 1,0-1,-1 0,0 1,0-1,0 0,0 1,-1-1,0 0,0 1,-4 8,4-11,0 1,0 0,0-1,-1 0,1 1,-1-1,0 0,0 0,-1 1,1-2,0 1,-1 0,0 0,1-1,-1 0,0 1,-1-1,1 0,0-1,0 1,-1 0,1-1,-1 0,0 0,1 0,-1 0,0-1,1 1,-6-1,-10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2:57.4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1,'0'4,"0"11,4 11,7 11,4 16,6 13,7 4,3-1,11-3,2-4,-7-9,-9-8,-5-7,-6-11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7.487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20,'4'0,"8"0,9 0,9 0,6 0,4-3,3-2,-2 0,-5 1,-8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7.975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1,'1'0,"0"0,-1 0,1 1,0-1,0 0,-1 1,1-1,0 0,-1 1,1-1,0 1,-1-1,1 1,-1 0,1-1,-1 1,1 0,-1-1,1 1,-1 0,1-1,-1 1,0 0,0 0,1 0,-1-1,0 2,4 26,-3-25,1 198,-2-24,1-172,-1 1,1-1,0 1,0-1,0 0,1 1,0-1,0 0,0 0,1 0,-1 0,1-1,1 1,-1-1,0 0,1 0,0 0,0 0,5 3,1-1,0 0,1 0,0-1,0-1,1 0,-1 0,19 3,-18-5,0 1,1 0,0 0,0 1,15 8,-26-12,0 1,0 0,0 0,0 0,0 1,-1-1,1 0,0 1,-1-1,1 1,-1-1,1 1,-1 0,0-1,0 1,0 0,0 0,0 0,0 0,0 0,-1 0,1 0,-1 0,0 0,1 1,-1-1,0 0,0 0,0 0,-1 0,1 0,0 0,-1 1,0 1,-1-1,0 0,0 1,-1-1,1-1,-1 1,1 0,-1-1,0 1,0-1,0 0,-1 0,1 0,0 0,-1 0,1-1,-1 0,1 0,-5 1,-11 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8.31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1 193,'0'-4,"3"-1,10 0,8-6,9-5,6-3,4-3,3 0,2-1,-4 4,-6 1,-4 5,-4 3,-7 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8.68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1,'0'4,"4"1,4-1,9 0,8-1,0-2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9.259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2 176,'-1'-24,"1"12,0 0,0-1,1 1,3-16,-3 25,0-1,0 1,1-1,-1 1,1 0,0-1,0 1,0 0,0 0,0 1,1-1,-1 0,1 1,0-1,-1 1,1 0,0 0,7-3,-4 2,1 0,0 0,0 1,0 0,0 1,0-1,0 1,1 1,-1-1,9 2,-13-1,1 0,-1 1,0-1,0 1,0 0,0 0,0 0,-1 0,1 1,0-1,0 1,-1-1,1 1,-1 0,0 0,1 0,-1 1,0-1,0 0,0 1,-1-1,1 1,-1 0,1 0,-1-1,1 5,2 7,-1 0,-1 1,0-1,-1 1,0-1,-2 1,1 0,-6 26,-5 10,-20 54,23-77,-1-3,-10 41,18-60,0 0,0 0,0 0,1 0,0-1,0 1,1 0,1 11,-1-15,0 0,0 1,1-1,-1 0,0 0,1 0,0 0,-1 0,1 0,0 0,0-1,0 1,0 0,0-1,0 0,1 1,-1-1,0 0,1 0,-1-1,0 1,1 0,-1-1,6 1,6 1,1-1,0-1,18-2,-13 1,12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29.84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46 0,'-2'0,"1"0,-1 1,0-1,0 0,1 1,-1-1,0 1,1-1,-1 1,1 0,-1 0,1 0,-1 0,1 0,-1 0,1 0,0 0,0 1,0-1,-1 1,1-1,0 0,1 1,-1 0,0-1,0 1,1-1,-1 1,1 0,-1 2,-1 7,0-1,1 1,0 21,1-19,0 3,2 114,-2-127,1 1,0 0,1-1,-1 1,1-1,0 1,-1-1,1 0,1 0,-1 0,0 0,1 0,-1-1,1 1,0 0,0-1,0 0,0 0,1 0,3 2,10 4,1 0,30 8,-37-12,35 8,29 10,-69-20,0 1,0-1,0 2,-1-1,1 0,-1 1,1 0,8 9,-13-11,1 0,-1-1,0 1,0 0,0 0,0-1,0 1,0 0,0 0,-1 0,1 0,-1 0,1 0,-1 0,0 1,0-1,0 0,0 0,0 0,0 0,-1 0,1 0,-1 0,1 0,-1 0,0 0,0 0,0 0,0 0,0-1,0 1,0 0,-1-1,-2 3,1 0,-1 0,0-1,0 0,0 0,-1 0,1 0,-1 0,0-1,1 0,-1 0,0 0,-9 1,-9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30.17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0 113,'4'-4,"5"-1,4-3,3-4,4-4,1 1,1 0,0 2,-4 0,-4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30.721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22 1,'0'7,"-1"0,0 0,-4 13,0 7,-1 23,2 1,5 80,0-127,-1 0,1 0,0 0,0-1,0 1,1 0,-1 0,1-1,0 1,0-1,0 0,0 1,1-1,-1 0,1 0,0-1,0 1,4 2,5 3,1 0,0-1,23 9,9 5,-42-19,0 0,0 0,0 0,-1 1,1-1,-1 1,0-1,0 1,1 0,-2 0,1 0,0 0,-1 0,1 0,-1 1,0-1,0 0,0 1,0 5,0 5,0 1,-1 0,-2 21,-1-7,3-24,0-1,0 1,-1-1,0 1,0-1,0 1,-3 6,3-10,0 0,1 1,-1-1,0 0,0 0,0 0,0 0,0 0,0 0,0 0,-1 0,1 0,0 0,0-1,-1 1,1 0,-1-1,1 0,0 1,-1-1,1 0,-1 1,1-1,-1 0,1 0,-3 0,-12-3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31.080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0 225,'4'0,"1"-4,3-5,8-4,8-4,8-2,12-2,6-1,3-1,-2 1,-5 0,-11 0,-7 4,-9 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31.42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0 0,'4'4,"4"1,2-1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2:57.85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1,'0'9,"0"11,4 21,6 12,6 10,5 4,3 3,2-1,0-3,2-5,-1-7,0-9,0-7,-5-7,-6-7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09:06:31.874"/>
    </inkml:context>
    <inkml:brush xml:id="br0">
      <inkml:brushProperty name="width" value="0.05" units="cm"/>
      <inkml:brushProperty name="height" value="0.05" units="cm"/>
      <inkml:brushProperty name="color" value="#008C3A"/>
      <inkml:brushProperty name="ignorePressure" value="1"/>
    </inkml:brush>
  </inkml:definitions>
  <inkml:trace contextRef="#ctx0" brushRef="#br0">71 1,'0'24,"1"0,1-1,1 1,1 0,1-1,1 0,1 0,1-1,2 1,0-2,0 0,2 0,1-1,1 0,0-1,1-1,1 0,20 17,-25-27,-1 1,2-2,-1 0,1 0,-1-1,2 0,-1-1,17 5,-18-8,-1 0,1-1,-1 0,1 0,-1-1,1-1,-1 0,1 0,-1-1,0 0,11-4,-18 5,-1 0,1 0,0 0,-1 0,0 0,1-1,-1 1,0-1,1 0,-1 1,0-1,0 0,0 0,-1 0,1-1,0 1,-1 0,0-1,3-4,-3 3,0-1,0 1,-1-1,1 1,-1-1,0 0,0 1,0-1,-1 1,-1-10,-3-1,0-1,-1 1,0 0,-1 1,-16-24,2 5,-3 1,0 1,-2 1,-56-51,73 75,0 0,0 0,-1 1,1 1,-1-1,0 2,0-1,-1 1,1 1,-19-2,-7 1,-65 4,67 1,1-1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1T10:02:58.6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0 154,'1'-6,"0"1,0 0,0 0,1 0,0 0,0 0,0 1,5-9,1-2,-4 8,-1 0,1 0,1 0,-1 1,1 0,0 0,1 0,-1 0,8-5,-10 9,0 0,0 0,0 0,0 1,1-1,-1 1,0 0,1 0,-1 0,0 1,1-1,-1 1,1-1,-1 1,1 0,-1 1,1-1,-1 1,1-1,-1 1,1 0,-1 0,5 3,14 7,-1 1,0 1,34 27,55 58,-67-57,12 9,-1 3,70 90,-108-123,-2 1,-1 1,-1 0,0 0,-2 1,-1 1,0-1,-2 1,-1 1,-1 0,3 37,-6-5,-9 93,6-143,0-1,0 0,-1 1,0-1,0 0,0 0,-1 0,0 0,0-1,-1 1,-7 9,5-8,-1-1,0 1,0-1,-1-1,0 1,0-1,-12 5,-3 0,-1-1,0-2,0 0,-1-2,-29 4,-26-3,50-5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Introduction to Networks v</a:t>
            </a:r>
            <a:r>
              <a:rPr lang="en-US" b="0" dirty="0"/>
              <a:t>7.0 (ITN)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IPv4 Addressing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11.2 – </a:t>
            </a:r>
            <a:r>
              <a:rPr lang="en-CA" dirty="0"/>
              <a:t>IPv4 Unicast, Broadcast, and Multicast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IPv4 Addressing</a:t>
            </a:r>
          </a:p>
          <a:p>
            <a:r>
              <a:rPr lang="en-CA" dirty="0"/>
              <a:t>11.2 – IPv4 Unicast, Broadcast, and Multicast</a:t>
            </a:r>
          </a:p>
          <a:p>
            <a:r>
              <a:rPr lang="en-US" dirty="0"/>
              <a:t>11.2.1 – Unicast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7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IPv4 Addressing</a:t>
            </a:r>
          </a:p>
          <a:p>
            <a:r>
              <a:rPr lang="en-CA" dirty="0"/>
              <a:t>11.2 – IPv4 Unicast, Broadcast, and Multicast</a:t>
            </a:r>
          </a:p>
          <a:p>
            <a:r>
              <a:rPr lang="en-US" dirty="0"/>
              <a:t>11.2.2 – Broadcast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84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IPv4 Addressing</a:t>
            </a:r>
          </a:p>
          <a:p>
            <a:r>
              <a:rPr lang="en-CA" dirty="0"/>
              <a:t>11.2 – IPv4 Unicast, Broadcast, and Multicast</a:t>
            </a:r>
          </a:p>
          <a:p>
            <a:r>
              <a:rPr lang="en-US" dirty="0"/>
              <a:t>11.2.3 – Multicast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11.2.4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Unicast, Broadcast, or Multicast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94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2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11.3.1 – </a:t>
            </a:r>
            <a:r>
              <a:rPr lang="en-CA" dirty="0"/>
              <a:t>Public and Private IPv4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23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11.3.2 – Routing to the Internet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Pass or Block IPv4 Addresses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94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11.3.4 – Special Use IPv4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94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11.3.5 – Legacy Classful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47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11.3 – </a:t>
            </a:r>
            <a:r>
              <a:rPr lang="en-CA" dirty="0"/>
              <a:t>Types of IPv4 Addresses</a:t>
            </a:r>
            <a:endParaRPr lang="en-US" dirty="0"/>
          </a:p>
          <a:p>
            <a:r>
              <a:rPr lang="en-US" dirty="0"/>
              <a:t>11.3.6 – Assignment of IP Addresses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11.3.7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Public or Private IPv4 Address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11.3.8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Types of IPv4 Addresses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8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3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Addressing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11.0 – Introduction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11.0.2 –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I learn to do in this module?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11.4 – </a:t>
            </a:r>
            <a:r>
              <a:rPr lang="en-CA" dirty="0"/>
              <a:t>Network Segmentation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31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11.4 – </a:t>
            </a:r>
            <a:r>
              <a:rPr lang="en-CA" dirty="0"/>
              <a:t>Network Segmentation</a:t>
            </a:r>
          </a:p>
          <a:p>
            <a:r>
              <a:rPr lang="en-US" dirty="0"/>
              <a:t>11.4.1 – Broadcast Domains and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74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11.4 – </a:t>
            </a:r>
            <a:r>
              <a:rPr lang="en-CA" dirty="0"/>
              <a:t>Network Segmentation</a:t>
            </a:r>
          </a:p>
          <a:p>
            <a:r>
              <a:rPr lang="en-US" dirty="0"/>
              <a:t>11.4.2 – </a:t>
            </a:r>
            <a:r>
              <a:rPr lang="en-CA" dirty="0"/>
              <a:t>Problems with Large Broadcast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44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11.4 – </a:t>
            </a:r>
            <a:r>
              <a:rPr lang="en-CA" dirty="0"/>
              <a:t>Network Segmentation</a:t>
            </a:r>
          </a:p>
          <a:p>
            <a:r>
              <a:rPr lang="en-US" dirty="0"/>
              <a:t>11.4.3 – Reasons for Segmenting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Network Segmentation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48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11.5 – </a:t>
            </a:r>
            <a:r>
              <a:rPr lang="en-CA" dirty="0"/>
              <a:t>Subnet an IPv4 Network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97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11.5 – </a:t>
            </a:r>
            <a:r>
              <a:rPr lang="en-CA" dirty="0"/>
              <a:t>Subnet an IPv4 Network</a:t>
            </a:r>
            <a:endParaRPr lang="en-US" dirty="0"/>
          </a:p>
          <a:p>
            <a:r>
              <a:rPr lang="en-US" dirty="0"/>
              <a:t>11.5.1 – </a:t>
            </a:r>
            <a:r>
              <a:rPr lang="en-CA" dirty="0"/>
              <a:t>Subnet on an Octet Boundary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87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 to one Note FLSM Week 5</a:t>
            </a:r>
          </a:p>
          <a:p>
            <a:r>
              <a:rPr lang="en-US" dirty="0"/>
              <a:t>11 – IPv4 Addressing</a:t>
            </a:r>
          </a:p>
          <a:p>
            <a:r>
              <a:rPr lang="en-US" dirty="0"/>
              <a:t>11.5 – </a:t>
            </a:r>
            <a:r>
              <a:rPr lang="en-CA" dirty="0"/>
              <a:t>Subnet an IPv4 Network</a:t>
            </a:r>
            <a:endParaRPr lang="en-US" dirty="0"/>
          </a:p>
          <a:p>
            <a:r>
              <a:rPr lang="en-US" dirty="0"/>
              <a:t>11.5.1 – </a:t>
            </a:r>
            <a:r>
              <a:rPr lang="en-CA" dirty="0"/>
              <a:t>Subnet on an Octet Boundary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426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11 – IPv4 Addressing</a:t>
            </a:r>
          </a:p>
          <a:p>
            <a:r>
              <a:rPr lang="en-US" dirty="0"/>
              <a:t>11.5 – </a:t>
            </a:r>
            <a:r>
              <a:rPr lang="en-CA" dirty="0"/>
              <a:t>Subnet an IPv4 Network</a:t>
            </a:r>
            <a:endParaRPr lang="en-US" dirty="0"/>
          </a:p>
          <a:p>
            <a:r>
              <a:rPr lang="en-US" dirty="0"/>
              <a:t>11.5.2 – </a:t>
            </a:r>
            <a:r>
              <a:rPr lang="en-CA" dirty="0"/>
              <a:t>Subnet within an Octet Boundary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84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11.6 – </a:t>
            </a:r>
            <a:r>
              <a:rPr lang="en-CA" dirty="0"/>
              <a:t>Subnet a Slash 16 and a Slash 8 Prefix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0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11.6 – </a:t>
            </a:r>
            <a:r>
              <a:rPr lang="en-CA" dirty="0"/>
              <a:t>Subnet a Slash 16 and a Slash 8 Prefix</a:t>
            </a:r>
            <a:endParaRPr lang="en-US" dirty="0"/>
          </a:p>
          <a:p>
            <a:r>
              <a:rPr lang="en-US" dirty="0"/>
              <a:t>11.6.1 – </a:t>
            </a:r>
            <a:r>
              <a:rPr lang="en-CA" dirty="0"/>
              <a:t>Create Subnets with a Slash 16 prefix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0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1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11.6 – </a:t>
            </a:r>
            <a:r>
              <a:rPr lang="en-CA" dirty="0"/>
              <a:t>Subnet a Slash 16 and a Slash 8 Prefix</a:t>
            </a:r>
            <a:endParaRPr lang="en-US" dirty="0"/>
          </a:p>
          <a:p>
            <a:r>
              <a:rPr lang="en-US" dirty="0"/>
              <a:t>11.6.2 – </a:t>
            </a:r>
            <a:r>
              <a:rPr lang="en-CA" dirty="0"/>
              <a:t>Create 100 Subnets with a Slash 16 prefix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85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11.6 – </a:t>
            </a:r>
            <a:r>
              <a:rPr lang="en-CA" dirty="0"/>
              <a:t>Subnet a Slash 16 and a Slash 8 Prefix</a:t>
            </a:r>
            <a:endParaRPr lang="en-US" dirty="0"/>
          </a:p>
          <a:p>
            <a:r>
              <a:rPr lang="en-US" dirty="0"/>
              <a:t>11.6.3 – </a:t>
            </a:r>
            <a:r>
              <a:rPr lang="en-CA" dirty="0"/>
              <a:t>Create 1000 Subnets with a Slash 8 prefix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18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11.7 – </a:t>
            </a:r>
            <a:r>
              <a:rPr lang="en-CA" dirty="0"/>
              <a:t>Subnet to Meet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75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11.7 – </a:t>
            </a:r>
            <a:r>
              <a:rPr lang="en-CA" dirty="0"/>
              <a:t>Subnet to Meet Requirements</a:t>
            </a:r>
          </a:p>
          <a:p>
            <a:r>
              <a:rPr lang="en-US" dirty="0"/>
              <a:t>11.7.1 – </a:t>
            </a:r>
            <a:r>
              <a:rPr lang="en-CA" dirty="0"/>
              <a:t>Subnet Private versus Public IPv4 Address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50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11.7 – </a:t>
            </a:r>
            <a:r>
              <a:rPr lang="en-CA" dirty="0"/>
              <a:t>Subnet to Meet Requirements</a:t>
            </a:r>
          </a:p>
          <a:p>
            <a:r>
              <a:rPr lang="en-US" dirty="0"/>
              <a:t>11.7.2 – </a:t>
            </a:r>
            <a:r>
              <a:rPr lang="en-CA" dirty="0"/>
              <a:t>Minimize Unused Host IPv4 Addresses and Maximize Subnets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42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11.7 – </a:t>
            </a:r>
            <a:r>
              <a:rPr lang="en-CA" dirty="0"/>
              <a:t>Subnet to Meet Requirements</a:t>
            </a:r>
          </a:p>
          <a:p>
            <a:r>
              <a:rPr lang="en-US" dirty="0"/>
              <a:t>11.7.3 – Example: Efficient IPv4 Subnetting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11.7.4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Determine the Number of Bits to Borrow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391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95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r>
              <a:rPr lang="en-US" dirty="0"/>
              <a:t>11.8.3 – IPv4 Address Conservation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00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r>
              <a:rPr lang="en-US" dirty="0"/>
              <a:t>11.8.3 – IPv4 Address Conservation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15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r>
              <a:rPr lang="en-US" dirty="0"/>
              <a:t>11.8.4 – VLSM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3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 address made of 4 block/octet</a:t>
            </a:r>
          </a:p>
          <a:p>
            <a:r>
              <a:rPr lang="en-US" dirty="0"/>
              <a:t>Each block the range is from 0-255</a:t>
            </a:r>
          </a:p>
          <a:p>
            <a:r>
              <a:rPr lang="en-US" dirty="0"/>
              <a:t>Is 32 bits, each block 8 bits… so 8*4 = 32 bits altogether</a:t>
            </a:r>
          </a:p>
          <a:p>
            <a:endParaRPr lang="en-US" dirty="0"/>
          </a:p>
          <a:p>
            <a:r>
              <a:rPr lang="en-US" dirty="0"/>
              <a:t>5 – Number Systems</a:t>
            </a:r>
          </a:p>
          <a:p>
            <a:r>
              <a:rPr lang="en-US" dirty="0"/>
              <a:t>5.1 – Binary Number Systems</a:t>
            </a:r>
          </a:p>
          <a:p>
            <a:r>
              <a:rPr lang="en-US" dirty="0"/>
              <a:t>5.1.11 – IPv4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289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11.8 – </a:t>
            </a:r>
            <a:r>
              <a:rPr lang="en-CA" dirty="0"/>
              <a:t>VLSM</a:t>
            </a:r>
            <a:endParaRPr lang="en-US" dirty="0"/>
          </a:p>
          <a:p>
            <a:r>
              <a:rPr lang="en-US" dirty="0"/>
              <a:t>11.8.5 – VLSM Topology Address Assignment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11.8.6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 - VLSM Practice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194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11.9 – </a:t>
            </a:r>
            <a:r>
              <a:rPr lang="en-CA" dirty="0"/>
              <a:t>Structured Design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597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11.9 – </a:t>
            </a:r>
            <a:r>
              <a:rPr lang="en-CA" dirty="0"/>
              <a:t>Structured Design</a:t>
            </a:r>
            <a:endParaRPr lang="en-US" dirty="0"/>
          </a:p>
          <a:p>
            <a:r>
              <a:rPr lang="en-US" dirty="0"/>
              <a:t>11.9.1 – IPv4 Network Address Planning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052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IPv4 Addressing</a:t>
            </a:r>
          </a:p>
          <a:p>
            <a:r>
              <a:rPr lang="en-US" dirty="0"/>
              <a:t>11.9 – </a:t>
            </a:r>
            <a:r>
              <a:rPr lang="en-CA" dirty="0"/>
              <a:t>Structured Design</a:t>
            </a:r>
            <a:endParaRPr lang="en-US" dirty="0"/>
          </a:p>
          <a:p>
            <a:r>
              <a:rPr lang="en-US" dirty="0"/>
              <a:t>11.9.2 – Device Address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874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4-Physical Layer</a:t>
            </a:r>
          </a:p>
          <a:p>
            <a:r>
              <a:rPr lang="en-US" dirty="0"/>
              <a:t>4.8 - Summary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8335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Addressing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11.1 – </a:t>
            </a:r>
            <a:r>
              <a:rPr lang="en-CA" dirty="0"/>
              <a:t>IPv4 Address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 address is divided into two section: Network and Host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Like house address, city (network) and house number (host/computer)</a:t>
            </a:r>
          </a:p>
          <a:p>
            <a:pPr>
              <a:buFontTx/>
              <a:buNone/>
            </a:pPr>
            <a:r>
              <a:rPr lang="en-US" sz="12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Subnetmask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shows how big is the city (network)</a:t>
            </a:r>
          </a:p>
          <a:p>
            <a:pPr>
              <a:buFontTx/>
              <a:buNone/>
            </a:pPr>
            <a:endParaRPr lang="en-US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Addressing</a:t>
            </a:r>
            <a:endParaRPr lang="en-US" dirty="0"/>
          </a:p>
          <a:p>
            <a:r>
              <a:rPr lang="en-CA" dirty="0"/>
              <a:t>11.1 – IPv4 Address Structure</a:t>
            </a:r>
          </a:p>
          <a:p>
            <a:r>
              <a:rPr lang="en-US" dirty="0"/>
              <a:t>11.1.1 – Network and Host Portions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Like house address, city (network) and house number (host/computer)</a:t>
            </a:r>
          </a:p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Subnet mask shows how big is the city (network)</a:t>
            </a:r>
          </a:p>
          <a:p>
            <a:pPr>
              <a:buFontTx/>
              <a:buNone/>
            </a:pPr>
            <a:endParaRPr lang="en-US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Addressing</a:t>
            </a:r>
            <a:endParaRPr lang="en-US" dirty="0"/>
          </a:p>
          <a:p>
            <a:r>
              <a:rPr lang="en-CA" dirty="0"/>
              <a:t>11.1 – IPv4 Address Structure</a:t>
            </a:r>
          </a:p>
          <a:p>
            <a:r>
              <a:rPr lang="en-US" dirty="0"/>
              <a:t>11.1.2 – The Subnet Mask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98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Subnet mask from decimal can be presented to prefix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8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Like any address of home, in every address or network we have city (Net ID), house (Computer IP/No) and speaker (Broadcast)</a:t>
            </a:r>
          </a:p>
          <a:p>
            <a:r>
              <a:rPr lang="en-CA" dirty="0"/>
              <a:t>We have the city alone which is like network ID</a:t>
            </a:r>
          </a:p>
          <a:p>
            <a:r>
              <a:rPr lang="en-CA" dirty="0"/>
              <a:t>City and the house</a:t>
            </a:r>
          </a:p>
          <a:p>
            <a:r>
              <a:rPr lang="en-CA" dirty="0"/>
              <a:t>Broadcast: Speaker </a:t>
            </a:r>
          </a:p>
          <a:p>
            <a:r>
              <a:rPr lang="en-CA" dirty="0"/>
              <a:t>Based on the subnet mask we can see the network address/ID, first, last, broadcast</a:t>
            </a:r>
          </a:p>
          <a:p>
            <a:r>
              <a:rPr lang="en-CA" dirty="0"/>
              <a:t>192.168.10.20 / 24 (255.255.255.0)</a:t>
            </a:r>
          </a:p>
          <a:p>
            <a:endParaRPr lang="en-CA" dirty="0"/>
          </a:p>
          <a:p>
            <a:r>
              <a:rPr lang="en-CA" dirty="0"/>
              <a:t>11 – IPv4 Addressing</a:t>
            </a:r>
          </a:p>
          <a:p>
            <a:r>
              <a:rPr lang="en-CA" dirty="0"/>
              <a:t>11.1 – IPv4 Address Structure</a:t>
            </a:r>
          </a:p>
          <a:p>
            <a:r>
              <a:rPr lang="en-US" dirty="0"/>
              <a:t>11.1.6 – </a:t>
            </a:r>
            <a:r>
              <a:rPr lang="en-CA" dirty="0"/>
              <a:t>Network, Host, and Broadcast Addresses</a:t>
            </a:r>
          </a:p>
          <a:p>
            <a:r>
              <a:rPr lang="en-CA" dirty="0"/>
              <a:t>11.1.7 </a:t>
            </a:r>
            <a:r>
              <a:rPr lang="en-US" dirty="0"/>
              <a:t>– Activity</a:t>
            </a:r>
            <a:r>
              <a:rPr lang="en-CA" dirty="0"/>
              <a:t> – ANDing to Determine the Network Address</a:t>
            </a:r>
          </a:p>
          <a:p>
            <a:r>
              <a:rPr lang="en-CA" dirty="0"/>
              <a:t>11.1.8 </a:t>
            </a:r>
            <a:r>
              <a:rPr lang="en-US" dirty="0"/>
              <a:t>– </a:t>
            </a:r>
            <a:r>
              <a:rPr lang="en-CA" dirty="0"/>
              <a:t>Check Your Understanding - IPv4 Address Structure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0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894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1650207"/>
            <a:ext cx="6754812" cy="1102519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2909888"/>
            <a:ext cx="5185325" cy="131445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09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65314"/>
            <a:ext cx="9144000" cy="496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95252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4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9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85246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45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95252"/>
            <a:ext cx="7011987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011987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81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1776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49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9954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4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4186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9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26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4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4727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8517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3930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420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0807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54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6652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54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52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50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2738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369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4496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20236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163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1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408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71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31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2129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518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77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4171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9324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7211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microsoft.com/office/2007/relationships/hdphoto" Target="../media/hdphoto2.wdp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image" Target="../media/image4.png"/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74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4876799"/>
            <a:ext cx="9144000" cy="2667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272778"/>
            <a:ext cx="8810625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4941278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4941278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4929357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0974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  <p:sldLayoutId id="2147484066" r:id="rId34"/>
    <p:sldLayoutId id="2147484067" r:id="rId35"/>
    <p:sldLayoutId id="2147484068" r:id="rId36"/>
    <p:sldLayoutId id="2147484069" r:id="rId37"/>
    <p:sldLayoutId id="2147484070" r:id="rId38"/>
    <p:sldLayoutId id="2147484071" r:id="rId39"/>
    <p:sldLayoutId id="2147484072" r:id="rId40"/>
    <p:sldLayoutId id="2147484073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.xml"/><Relationship Id="rId21" Type="http://schemas.openxmlformats.org/officeDocument/2006/relationships/image" Target="../media/image88.png"/><Relationship Id="rId42" Type="http://schemas.openxmlformats.org/officeDocument/2006/relationships/image" Target="../media/image97.png"/><Relationship Id="rId47" Type="http://schemas.openxmlformats.org/officeDocument/2006/relationships/customXml" Target="../ink/ink25.xml"/><Relationship Id="rId63" Type="http://schemas.openxmlformats.org/officeDocument/2006/relationships/customXml" Target="../ink/ink33.xml"/><Relationship Id="rId68" Type="http://schemas.openxmlformats.org/officeDocument/2006/relationships/image" Target="../media/image110.png"/><Relationship Id="rId16" Type="http://schemas.openxmlformats.org/officeDocument/2006/relationships/customXml" Target="../ink/ink9.xml"/><Relationship Id="rId11" Type="http://schemas.openxmlformats.org/officeDocument/2006/relationships/image" Target="../media/image83.png"/><Relationship Id="rId32" Type="http://schemas.openxmlformats.org/officeDocument/2006/relationships/customXml" Target="../ink/ink17.xml"/><Relationship Id="rId37" Type="http://schemas.openxmlformats.org/officeDocument/2006/relationships/customXml" Target="../ink/ink20.xml"/><Relationship Id="rId53" Type="http://schemas.openxmlformats.org/officeDocument/2006/relationships/customXml" Target="../ink/ink28.xml"/><Relationship Id="rId58" Type="http://schemas.openxmlformats.org/officeDocument/2006/relationships/image" Target="../media/image105.png"/><Relationship Id="rId74" Type="http://schemas.openxmlformats.org/officeDocument/2006/relationships/image" Target="../media/image113.png"/><Relationship Id="rId79" Type="http://schemas.openxmlformats.org/officeDocument/2006/relationships/customXml" Target="../ink/ink42.xml"/><Relationship Id="rId5" Type="http://schemas.openxmlformats.org/officeDocument/2006/relationships/image" Target="../media/image800.png"/><Relationship Id="rId61" Type="http://schemas.openxmlformats.org/officeDocument/2006/relationships/customXml" Target="../ink/ink32.xml"/><Relationship Id="rId82" Type="http://schemas.openxmlformats.org/officeDocument/2006/relationships/customXml" Target="../ink/ink45.xml"/><Relationship Id="rId19" Type="http://schemas.openxmlformats.org/officeDocument/2006/relationships/image" Target="../media/image87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91.png"/><Relationship Id="rId30" Type="http://schemas.openxmlformats.org/officeDocument/2006/relationships/customXml" Target="../ink/ink16.xml"/><Relationship Id="rId35" Type="http://schemas.openxmlformats.org/officeDocument/2006/relationships/image" Target="../media/image94.png"/><Relationship Id="rId43" Type="http://schemas.openxmlformats.org/officeDocument/2006/relationships/customXml" Target="../ink/ink23.xml"/><Relationship Id="rId48" Type="http://schemas.openxmlformats.org/officeDocument/2006/relationships/image" Target="../media/image100.png"/><Relationship Id="rId56" Type="http://schemas.openxmlformats.org/officeDocument/2006/relationships/image" Target="../media/image104.png"/><Relationship Id="rId64" Type="http://schemas.openxmlformats.org/officeDocument/2006/relationships/image" Target="../media/image108.png"/><Relationship Id="rId69" Type="http://schemas.openxmlformats.org/officeDocument/2006/relationships/customXml" Target="../ink/ink36.xml"/><Relationship Id="rId77" Type="http://schemas.openxmlformats.org/officeDocument/2006/relationships/customXml" Target="../ink/ink40.xml"/><Relationship Id="rId8" Type="http://schemas.openxmlformats.org/officeDocument/2006/relationships/customXml" Target="../ink/ink5.xml"/><Relationship Id="rId51" Type="http://schemas.openxmlformats.org/officeDocument/2006/relationships/customXml" Target="../ink/ink27.xml"/><Relationship Id="rId72" Type="http://schemas.openxmlformats.org/officeDocument/2006/relationships/image" Target="../media/image112.png"/><Relationship Id="rId80" Type="http://schemas.openxmlformats.org/officeDocument/2006/relationships/customXml" Target="../ink/ink43.xml"/><Relationship Id="rId3" Type="http://schemas.openxmlformats.org/officeDocument/2006/relationships/image" Target="../media/image16.png"/><Relationship Id="rId12" Type="http://schemas.openxmlformats.org/officeDocument/2006/relationships/customXml" Target="../ink/ink7.xml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33" Type="http://schemas.openxmlformats.org/officeDocument/2006/relationships/image" Target="../media/image93.png"/><Relationship Id="rId38" Type="http://schemas.openxmlformats.org/officeDocument/2006/relationships/image" Target="../media/image95.png"/><Relationship Id="rId46" Type="http://schemas.openxmlformats.org/officeDocument/2006/relationships/image" Target="../media/image99.png"/><Relationship Id="rId59" Type="http://schemas.openxmlformats.org/officeDocument/2006/relationships/customXml" Target="../ink/ink31.xml"/><Relationship Id="rId67" Type="http://schemas.openxmlformats.org/officeDocument/2006/relationships/customXml" Target="../ink/ink35.xml"/><Relationship Id="rId20" Type="http://schemas.openxmlformats.org/officeDocument/2006/relationships/customXml" Target="../ink/ink11.xml"/><Relationship Id="rId41" Type="http://schemas.openxmlformats.org/officeDocument/2006/relationships/customXml" Target="../ink/ink22.xml"/><Relationship Id="rId54" Type="http://schemas.openxmlformats.org/officeDocument/2006/relationships/image" Target="../media/image103.png"/><Relationship Id="rId62" Type="http://schemas.openxmlformats.org/officeDocument/2006/relationships/image" Target="../media/image107.png"/><Relationship Id="rId70" Type="http://schemas.openxmlformats.org/officeDocument/2006/relationships/image" Target="../media/image111.png"/><Relationship Id="rId75" Type="http://schemas.openxmlformats.org/officeDocument/2006/relationships/customXml" Target="../ink/ink39.xml"/><Relationship Id="rId83" Type="http://schemas.openxmlformats.org/officeDocument/2006/relationships/customXml" Target="../ink/ink4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15" Type="http://schemas.openxmlformats.org/officeDocument/2006/relationships/image" Target="../media/image85.png"/><Relationship Id="rId23" Type="http://schemas.openxmlformats.org/officeDocument/2006/relationships/image" Target="../media/image89.png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customXml" Target="../ink/ink26.xml"/><Relationship Id="rId57" Type="http://schemas.openxmlformats.org/officeDocument/2006/relationships/customXml" Target="../ink/ink30.xml"/><Relationship Id="rId10" Type="http://schemas.openxmlformats.org/officeDocument/2006/relationships/customXml" Target="../ink/ink6.xml"/><Relationship Id="rId31" Type="http://schemas.openxmlformats.org/officeDocument/2006/relationships/image" Target="../media/image15.png"/><Relationship Id="rId44" Type="http://schemas.openxmlformats.org/officeDocument/2006/relationships/image" Target="../media/image98.png"/><Relationship Id="rId52" Type="http://schemas.openxmlformats.org/officeDocument/2006/relationships/image" Target="../media/image102.png"/><Relationship Id="rId60" Type="http://schemas.openxmlformats.org/officeDocument/2006/relationships/image" Target="../media/image106.png"/><Relationship Id="rId65" Type="http://schemas.openxmlformats.org/officeDocument/2006/relationships/customXml" Target="../ink/ink34.xml"/><Relationship Id="rId73" Type="http://schemas.openxmlformats.org/officeDocument/2006/relationships/customXml" Target="../ink/ink38.xml"/><Relationship Id="rId78" Type="http://schemas.openxmlformats.org/officeDocument/2006/relationships/customXml" Target="../ink/ink41.xml"/><Relationship Id="rId81" Type="http://schemas.openxmlformats.org/officeDocument/2006/relationships/customXml" Target="../ink/ink44.xml"/><Relationship Id="rId4" Type="http://schemas.openxmlformats.org/officeDocument/2006/relationships/customXml" Target="../ink/ink3.xml"/><Relationship Id="rId9" Type="http://schemas.openxmlformats.org/officeDocument/2006/relationships/image" Target="../media/image820.png"/><Relationship Id="rId13" Type="http://schemas.openxmlformats.org/officeDocument/2006/relationships/image" Target="../media/image84.png"/><Relationship Id="rId18" Type="http://schemas.openxmlformats.org/officeDocument/2006/relationships/customXml" Target="../ink/ink10.xml"/><Relationship Id="rId39" Type="http://schemas.openxmlformats.org/officeDocument/2006/relationships/customXml" Target="../ink/ink21.xml"/><Relationship Id="rId34" Type="http://schemas.openxmlformats.org/officeDocument/2006/relationships/customXml" Target="../ink/ink18.xml"/><Relationship Id="rId50" Type="http://schemas.openxmlformats.org/officeDocument/2006/relationships/image" Target="../media/image101.png"/><Relationship Id="rId55" Type="http://schemas.openxmlformats.org/officeDocument/2006/relationships/customXml" Target="../ink/ink29.xml"/><Relationship Id="rId76" Type="http://schemas.openxmlformats.org/officeDocument/2006/relationships/image" Target="../media/image114.png"/><Relationship Id="rId7" Type="http://schemas.openxmlformats.org/officeDocument/2006/relationships/image" Target="../media/image810.png"/><Relationship Id="rId71" Type="http://schemas.openxmlformats.org/officeDocument/2006/relationships/customXml" Target="../ink/ink37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92.png"/><Relationship Id="rId24" Type="http://schemas.openxmlformats.org/officeDocument/2006/relationships/customXml" Target="../ink/ink13.xml"/><Relationship Id="rId40" Type="http://schemas.openxmlformats.org/officeDocument/2006/relationships/image" Target="../media/image96.png"/><Relationship Id="rId45" Type="http://schemas.openxmlformats.org/officeDocument/2006/relationships/customXml" Target="../ink/ink24.xml"/><Relationship Id="rId66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2.png"/><Relationship Id="rId21" Type="http://schemas.openxmlformats.org/officeDocument/2006/relationships/customXml" Target="../ink/ink56.xml"/><Relationship Id="rId34" Type="http://schemas.openxmlformats.org/officeDocument/2006/relationships/customXml" Target="../ink/ink63.xml"/><Relationship Id="rId42" Type="http://schemas.openxmlformats.org/officeDocument/2006/relationships/customXml" Target="../ink/ink67.xml"/><Relationship Id="rId47" Type="http://schemas.openxmlformats.org/officeDocument/2006/relationships/customXml" Target="../ink/ink70.xml"/><Relationship Id="rId50" Type="http://schemas.openxmlformats.org/officeDocument/2006/relationships/image" Target="../media/image153.png"/><Relationship Id="rId55" Type="http://schemas.openxmlformats.org/officeDocument/2006/relationships/customXml" Target="../ink/ink74.xml"/><Relationship Id="rId63" Type="http://schemas.openxmlformats.org/officeDocument/2006/relationships/customXml" Target="../ink/ink78.xml"/><Relationship Id="rId68" Type="http://schemas.openxmlformats.org/officeDocument/2006/relationships/image" Target="../media/image162.png"/><Relationship Id="rId7" Type="http://schemas.openxmlformats.org/officeDocument/2006/relationships/customXml" Target="../ink/ink49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7.png"/><Relationship Id="rId29" Type="http://schemas.openxmlformats.org/officeDocument/2006/relationships/customXml" Target="../ink/ink60.xml"/><Relationship Id="rId11" Type="http://schemas.openxmlformats.org/officeDocument/2006/relationships/customXml" Target="../ink/ink51.xml"/><Relationship Id="rId24" Type="http://schemas.openxmlformats.org/officeDocument/2006/relationships/image" Target="../media/image141.png"/><Relationship Id="rId32" Type="http://schemas.openxmlformats.org/officeDocument/2006/relationships/customXml" Target="../ink/ink62.xml"/><Relationship Id="rId37" Type="http://schemas.openxmlformats.org/officeDocument/2006/relationships/image" Target="../media/image147.png"/><Relationship Id="rId40" Type="http://schemas.openxmlformats.org/officeDocument/2006/relationships/customXml" Target="../ink/ink66.xml"/><Relationship Id="rId45" Type="http://schemas.openxmlformats.org/officeDocument/2006/relationships/customXml" Target="../ink/ink69.xml"/><Relationship Id="rId53" Type="http://schemas.openxmlformats.org/officeDocument/2006/relationships/customXml" Target="../ink/ink73.xml"/><Relationship Id="rId58" Type="http://schemas.openxmlformats.org/officeDocument/2006/relationships/image" Target="../media/image157.png"/><Relationship Id="rId66" Type="http://schemas.openxmlformats.org/officeDocument/2006/relationships/image" Target="../media/image161.png"/><Relationship Id="rId5" Type="http://schemas.openxmlformats.org/officeDocument/2006/relationships/customXml" Target="../ink/ink48.xml"/><Relationship Id="rId61" Type="http://schemas.openxmlformats.org/officeDocument/2006/relationships/customXml" Target="../ink/ink77.xml"/><Relationship Id="rId19" Type="http://schemas.openxmlformats.org/officeDocument/2006/relationships/customXml" Target="../ink/ink55.xml"/><Relationship Id="rId14" Type="http://schemas.openxmlformats.org/officeDocument/2006/relationships/image" Target="../media/image80.png"/><Relationship Id="rId22" Type="http://schemas.openxmlformats.org/officeDocument/2006/relationships/image" Target="../media/image140.png"/><Relationship Id="rId27" Type="http://schemas.openxmlformats.org/officeDocument/2006/relationships/customXml" Target="../ink/ink59.xml"/><Relationship Id="rId30" Type="http://schemas.openxmlformats.org/officeDocument/2006/relationships/customXml" Target="../ink/ink61.xml"/><Relationship Id="rId35" Type="http://schemas.openxmlformats.org/officeDocument/2006/relationships/image" Target="../media/image146.png"/><Relationship Id="rId43" Type="http://schemas.openxmlformats.org/officeDocument/2006/relationships/customXml" Target="../ink/ink68.xml"/><Relationship Id="rId48" Type="http://schemas.openxmlformats.org/officeDocument/2006/relationships/image" Target="../media/image152.png"/><Relationship Id="rId56" Type="http://schemas.openxmlformats.org/officeDocument/2006/relationships/image" Target="../media/image156.png"/><Relationship Id="rId64" Type="http://schemas.openxmlformats.org/officeDocument/2006/relationships/image" Target="../media/image160.png"/><Relationship Id="rId8" Type="http://schemas.openxmlformats.org/officeDocument/2006/relationships/image" Target="../media/image134.png"/><Relationship Id="rId51" Type="http://schemas.openxmlformats.org/officeDocument/2006/relationships/customXml" Target="../ink/ink72.xml"/><Relationship Id="rId3" Type="http://schemas.openxmlformats.org/officeDocument/2006/relationships/customXml" Target="../ink/ink47.xml"/><Relationship Id="rId12" Type="http://schemas.openxmlformats.org/officeDocument/2006/relationships/image" Target="../media/image136.png"/><Relationship Id="rId17" Type="http://schemas.openxmlformats.org/officeDocument/2006/relationships/customXml" Target="../ink/ink54.xml"/><Relationship Id="rId25" Type="http://schemas.openxmlformats.org/officeDocument/2006/relationships/customXml" Target="../ink/ink58.xml"/><Relationship Id="rId33" Type="http://schemas.openxmlformats.org/officeDocument/2006/relationships/image" Target="../media/image145.png"/><Relationship Id="rId38" Type="http://schemas.openxmlformats.org/officeDocument/2006/relationships/customXml" Target="../ink/ink65.xml"/><Relationship Id="rId46" Type="http://schemas.openxmlformats.org/officeDocument/2006/relationships/image" Target="../media/image151.png"/><Relationship Id="rId59" Type="http://schemas.openxmlformats.org/officeDocument/2006/relationships/customXml" Target="../ink/ink76.xml"/><Relationship Id="rId67" Type="http://schemas.openxmlformats.org/officeDocument/2006/relationships/customXml" Target="../ink/ink80.xml"/><Relationship Id="rId20" Type="http://schemas.openxmlformats.org/officeDocument/2006/relationships/image" Target="../media/image139.png"/><Relationship Id="rId41" Type="http://schemas.openxmlformats.org/officeDocument/2006/relationships/image" Target="../media/image149.png"/><Relationship Id="rId54" Type="http://schemas.openxmlformats.org/officeDocument/2006/relationships/image" Target="../media/image155.png"/><Relationship Id="rId6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5" Type="http://schemas.openxmlformats.org/officeDocument/2006/relationships/customXml" Target="../ink/ink53.xml"/><Relationship Id="rId23" Type="http://schemas.openxmlformats.org/officeDocument/2006/relationships/customXml" Target="../ink/ink57.xml"/><Relationship Id="rId28" Type="http://schemas.openxmlformats.org/officeDocument/2006/relationships/image" Target="../media/image143.png"/><Relationship Id="rId36" Type="http://schemas.openxmlformats.org/officeDocument/2006/relationships/customXml" Target="../ink/ink64.xml"/><Relationship Id="rId49" Type="http://schemas.openxmlformats.org/officeDocument/2006/relationships/customXml" Target="../ink/ink71.xml"/><Relationship Id="rId57" Type="http://schemas.openxmlformats.org/officeDocument/2006/relationships/customXml" Target="../ink/ink75.xml"/><Relationship Id="rId10" Type="http://schemas.openxmlformats.org/officeDocument/2006/relationships/image" Target="../media/image135.png"/><Relationship Id="rId31" Type="http://schemas.openxmlformats.org/officeDocument/2006/relationships/image" Target="../media/image144.png"/><Relationship Id="rId44" Type="http://schemas.openxmlformats.org/officeDocument/2006/relationships/image" Target="../media/image150.png"/><Relationship Id="rId52" Type="http://schemas.openxmlformats.org/officeDocument/2006/relationships/image" Target="../media/image154.png"/><Relationship Id="rId60" Type="http://schemas.openxmlformats.org/officeDocument/2006/relationships/image" Target="../media/image158.png"/><Relationship Id="rId65" Type="http://schemas.openxmlformats.org/officeDocument/2006/relationships/customXml" Target="../ink/ink79.xml"/><Relationship Id="rId4" Type="http://schemas.openxmlformats.org/officeDocument/2006/relationships/image" Target="../media/image132.png"/><Relationship Id="rId9" Type="http://schemas.openxmlformats.org/officeDocument/2006/relationships/customXml" Target="../ink/ink50.xml"/><Relationship Id="rId13" Type="http://schemas.openxmlformats.org/officeDocument/2006/relationships/customXml" Target="../ink/ink52.xml"/><Relationship Id="rId18" Type="http://schemas.openxmlformats.org/officeDocument/2006/relationships/image" Target="../media/image138.png"/><Relationship Id="rId39" Type="http://schemas.openxmlformats.org/officeDocument/2006/relationships/image" Target="../media/image1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077686" y="3221497"/>
            <a:ext cx="6607629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2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IP Address v4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11" y="2207011"/>
            <a:ext cx="8043182" cy="533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 to Networking </a:t>
            </a:r>
          </a:p>
          <a:p>
            <a:pPr marL="0" indent="0">
              <a:buNone/>
            </a:pPr>
            <a:r>
              <a:rPr lang="en-US" dirty="0"/>
              <a:t>CT043-3-1 &amp; Version VE1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IPv4 Address Structure</a:t>
            </a:r>
            <a:br>
              <a:rPr lang="en-US" dirty="0"/>
            </a:br>
            <a:r>
              <a:rPr lang="en-CA" sz="2400" dirty="0"/>
              <a:t>Network, Host, and Broadcast Addresses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C2E9A2-7F9F-404A-B632-433B3DD7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71" y="2222298"/>
            <a:ext cx="2898633" cy="160742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5667615" cy="132838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Within each network are three types of IP addresses: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Network address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Host addresses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Broadcast address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3C58AD-E4FB-4E6F-A2AA-5493C4001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36514"/>
              </p:ext>
            </p:extLst>
          </p:nvPr>
        </p:nvGraphicFramePr>
        <p:xfrm>
          <a:off x="3512820" y="2247024"/>
          <a:ext cx="5494020" cy="223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980">
                  <a:extLst>
                    <a:ext uri="{9D8B030D-6E8A-4147-A177-3AD203B41FA5}">
                      <a16:colId xmlns:a16="http://schemas.microsoft.com/office/drawing/2014/main" val="6951079"/>
                    </a:ext>
                  </a:extLst>
                </a:gridCol>
                <a:gridCol w="2461260">
                  <a:extLst>
                    <a:ext uri="{9D8B030D-6E8A-4147-A177-3AD203B41FA5}">
                      <a16:colId xmlns:a16="http://schemas.microsoft.com/office/drawing/2014/main" val="366960098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195186617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3408647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sz="1200" dirty="0"/>
                    </a:p>
                  </a:txBody>
                  <a:tcPr marL="31750" marR="31750" marT="31750" marB="3175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dirty="0">
                          <a:effectLst/>
                        </a:rPr>
                        <a:t>Network Portion</a:t>
                      </a:r>
                      <a:endParaRPr lang="en-CA" sz="105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dirty="0">
                          <a:effectLst/>
                        </a:rPr>
                        <a:t>Host Portion</a:t>
                      </a:r>
                      <a:endParaRPr lang="en-CA" sz="105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dirty="0">
                          <a:effectLst/>
                        </a:rPr>
                        <a:t>Host Bits</a:t>
                      </a:r>
                      <a:endParaRPr lang="en-CA" sz="105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41701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Subnet mask </a:t>
                      </a:r>
                    </a:p>
                    <a:p>
                      <a:pPr fontAlgn="ctr"/>
                      <a:r>
                        <a:rPr lang="en-CA" sz="1000" b="1" dirty="0">
                          <a:effectLst/>
                        </a:rPr>
                        <a:t>255.255.255.</a:t>
                      </a:r>
                      <a:r>
                        <a:rPr lang="en-CA" sz="1000" b="0" dirty="0">
                          <a:effectLst/>
                        </a:rPr>
                        <a:t>0 or 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255      255      255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11111111 11111111 11111111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201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Network address </a:t>
                      </a:r>
                    </a:p>
                    <a:p>
                      <a:pPr fontAlgn="ctr"/>
                      <a:r>
                        <a:rPr lang="en-CA" sz="1000" b="1" dirty="0">
                          <a:effectLst/>
                        </a:rPr>
                        <a:t>192.168.10.</a:t>
                      </a:r>
                      <a:r>
                        <a:rPr lang="en-CA" sz="1000" b="0" dirty="0">
                          <a:effectLst/>
                        </a:rPr>
                        <a:t>0 or 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192      168      10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11000000 10100000 00001010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dirty="0">
                          <a:effectLst/>
                        </a:rPr>
                        <a:t>All 0s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82796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First address </a:t>
                      </a:r>
                    </a:p>
                    <a:p>
                      <a:pPr fontAlgn="ctr"/>
                      <a:r>
                        <a:rPr lang="en-CA" sz="1000" b="1" dirty="0">
                          <a:effectLst/>
                        </a:rPr>
                        <a:t>192.168.10</a:t>
                      </a:r>
                      <a:r>
                        <a:rPr lang="en-CA" sz="1000" b="0" dirty="0">
                          <a:effectLst/>
                        </a:rPr>
                        <a:t>.1 or 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192      168      10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11000000 10100000 00001010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00000001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dirty="0">
                          <a:effectLst/>
                        </a:rPr>
                        <a:t>All 0s and a 1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31540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Last address </a:t>
                      </a:r>
                    </a:p>
                    <a:p>
                      <a:pPr fontAlgn="ctr"/>
                      <a:r>
                        <a:rPr lang="en-CA" sz="1000" b="1" dirty="0">
                          <a:effectLst/>
                        </a:rPr>
                        <a:t>192.168.10</a:t>
                      </a:r>
                      <a:r>
                        <a:rPr lang="en-CA" sz="1000" b="0" dirty="0">
                          <a:effectLst/>
                        </a:rPr>
                        <a:t>.254 or 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192      168      10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11000000 10100000 00001010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254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dirty="0">
                          <a:effectLst/>
                        </a:rPr>
                        <a:t>All 1s and a 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01852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Broadcast address</a:t>
                      </a:r>
                    </a:p>
                    <a:p>
                      <a:pPr fontAlgn="ctr"/>
                      <a:r>
                        <a:rPr lang="en-CA" sz="1000" b="1" dirty="0">
                          <a:effectLst/>
                        </a:rPr>
                        <a:t>192.168.10</a:t>
                      </a:r>
                      <a:r>
                        <a:rPr lang="en-CA" sz="1000" b="0" dirty="0">
                          <a:effectLst/>
                        </a:rPr>
                        <a:t>.255 or 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192      168      10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11000000 10100000 00001010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255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b="0" dirty="0">
                          <a:effectLst/>
                        </a:rPr>
                        <a:t>All 1s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127298640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9A97E09-BD90-4944-870E-5834BDEC8C32}"/>
              </a:ext>
            </a:extLst>
          </p:cNvPr>
          <p:cNvGrpSpPr/>
          <p:nvPr/>
        </p:nvGrpSpPr>
        <p:grpSpPr>
          <a:xfrm>
            <a:off x="9246392" y="2800585"/>
            <a:ext cx="1069920" cy="424440"/>
            <a:chOff x="9246392" y="2800585"/>
            <a:chExt cx="106992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EC1AD4E-3508-4C61-8547-A10F173955F2}"/>
                    </a:ext>
                  </a:extLst>
                </p14:cNvPr>
                <p14:cNvContentPartPr/>
                <p14:nvPr/>
              </p14:nvContentPartPr>
              <p14:xfrm>
                <a:off x="9246392" y="2988865"/>
                <a:ext cx="145080" cy="225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EC1AD4E-3508-4C61-8547-A10F173955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37392" y="2980225"/>
                  <a:ext cx="162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0E83D54-3228-4704-ADC8-E260256418EF}"/>
                    </a:ext>
                  </a:extLst>
                </p14:cNvPr>
                <p14:cNvContentPartPr/>
                <p14:nvPr/>
              </p14:nvContentPartPr>
              <p14:xfrm>
                <a:off x="9492992" y="3000385"/>
                <a:ext cx="115200" cy="19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0E83D54-3228-4704-ADC8-E260256418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83992" y="2991745"/>
                  <a:ext cx="132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A30144-7D6F-4634-9CE8-81AAF5C589CA}"/>
                    </a:ext>
                  </a:extLst>
                </p14:cNvPr>
                <p14:cNvContentPartPr/>
                <p14:nvPr/>
              </p14:nvContentPartPr>
              <p14:xfrm>
                <a:off x="9615392" y="2893465"/>
                <a:ext cx="87840" cy="27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A30144-7D6F-4634-9CE8-81AAF5C589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06392" y="2884825"/>
                  <a:ext cx="1054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515DB7-EC47-4F31-AED8-E26B227AA103}"/>
                    </a:ext>
                  </a:extLst>
                </p14:cNvPr>
                <p14:cNvContentPartPr/>
                <p14:nvPr/>
              </p14:nvContentPartPr>
              <p14:xfrm>
                <a:off x="9558512" y="3039625"/>
                <a:ext cx="159840" cy="33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515DB7-EC47-4F31-AED8-E26B227AA1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49872" y="3030625"/>
                  <a:ext cx="177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3F093D-773B-444A-9675-40FA231797E7}"/>
                    </a:ext>
                  </a:extLst>
                </p14:cNvPr>
                <p14:cNvContentPartPr/>
                <p14:nvPr/>
              </p14:nvContentPartPr>
              <p14:xfrm>
                <a:off x="9832112" y="2940625"/>
                <a:ext cx="108720" cy="227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3F093D-773B-444A-9675-40FA231797E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23472" y="2931985"/>
                  <a:ext cx="1263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F0E07D-C7BB-4164-84C5-C9DF28E68F09}"/>
                    </a:ext>
                  </a:extLst>
                </p14:cNvPr>
                <p14:cNvContentPartPr/>
                <p14:nvPr/>
              </p14:nvContentPartPr>
              <p14:xfrm>
                <a:off x="10001672" y="2903185"/>
                <a:ext cx="99360" cy="256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F0E07D-C7BB-4164-84C5-C9DF28E68F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93032" y="2894545"/>
                  <a:ext cx="117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2D28E4-00A7-4C74-9E98-C3B9D4388E76}"/>
                    </a:ext>
                  </a:extLst>
                </p14:cNvPr>
                <p14:cNvContentPartPr/>
                <p14:nvPr/>
              </p14:nvContentPartPr>
              <p14:xfrm>
                <a:off x="10030112" y="2800585"/>
                <a:ext cx="286200" cy="42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2D28E4-00A7-4C74-9E98-C3B9D4388E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21112" y="2791585"/>
                  <a:ext cx="303840" cy="4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969004-779D-4666-A976-A0226C8BCED0}"/>
              </a:ext>
            </a:extLst>
          </p:cNvPr>
          <p:cNvGrpSpPr/>
          <p:nvPr/>
        </p:nvGrpSpPr>
        <p:grpSpPr>
          <a:xfrm>
            <a:off x="10510352" y="2661265"/>
            <a:ext cx="669240" cy="598320"/>
            <a:chOff x="10510352" y="2661265"/>
            <a:chExt cx="66924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3628BF-4D06-4851-BBB2-9CC211D42BDE}"/>
                    </a:ext>
                  </a:extLst>
                </p14:cNvPr>
                <p14:cNvContentPartPr/>
                <p14:nvPr/>
              </p14:nvContentPartPr>
              <p14:xfrm>
                <a:off x="10510352" y="2846665"/>
                <a:ext cx="19800" cy="412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3628BF-4D06-4851-BBB2-9CC211D42BD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01352" y="2837665"/>
                  <a:ext cx="374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0966F9-A321-435F-A4B7-5D7BFD4CC624}"/>
                    </a:ext>
                  </a:extLst>
                </p14:cNvPr>
                <p14:cNvContentPartPr/>
                <p14:nvPr/>
              </p14:nvContentPartPr>
              <p14:xfrm>
                <a:off x="10662992" y="2905345"/>
                <a:ext cx="251280" cy="234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0966F9-A321-435F-A4B7-5D7BFD4CC6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54352" y="2896345"/>
                  <a:ext cx="268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737A7C-E3B4-45AA-A7C7-2503DF0D6766}"/>
                    </a:ext>
                  </a:extLst>
                </p14:cNvPr>
                <p14:cNvContentPartPr/>
                <p14:nvPr/>
              </p14:nvContentPartPr>
              <p14:xfrm>
                <a:off x="10708712" y="3013345"/>
                <a:ext cx="109080" cy="4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737A7C-E3B4-45AA-A7C7-2503DF0D67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00072" y="3004345"/>
                  <a:ext cx="126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4522CC7-8C42-4C4E-B323-DBFF09B626F5}"/>
                    </a:ext>
                  </a:extLst>
                </p14:cNvPr>
                <p14:cNvContentPartPr/>
                <p14:nvPr/>
              </p14:nvContentPartPr>
              <p14:xfrm>
                <a:off x="10857752" y="2839465"/>
                <a:ext cx="136800" cy="226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4522CC7-8C42-4C4E-B323-DBFF09B626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49112" y="2830465"/>
                  <a:ext cx="154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01F417-D293-499F-9D70-220C30C851EE}"/>
                    </a:ext>
                  </a:extLst>
                </p14:cNvPr>
                <p14:cNvContentPartPr/>
                <p14:nvPr/>
              </p14:nvContentPartPr>
              <p14:xfrm>
                <a:off x="11019392" y="2661265"/>
                <a:ext cx="160200" cy="374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01F417-D293-499F-9D70-220C30C851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010752" y="2652625"/>
                  <a:ext cx="177840" cy="39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E0C9CB-E709-45AF-A067-5A270EF8D139}"/>
              </a:ext>
            </a:extLst>
          </p:cNvPr>
          <p:cNvGrpSpPr/>
          <p:nvPr/>
        </p:nvGrpSpPr>
        <p:grpSpPr>
          <a:xfrm>
            <a:off x="9209672" y="3383785"/>
            <a:ext cx="1412640" cy="1123200"/>
            <a:chOff x="9209672" y="3383785"/>
            <a:chExt cx="1412640" cy="11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17AEA9-862B-4794-AEDE-53E1819DB98C}"/>
                    </a:ext>
                  </a:extLst>
                </p14:cNvPr>
                <p14:cNvContentPartPr/>
                <p14:nvPr/>
              </p14:nvContentPartPr>
              <p14:xfrm>
                <a:off x="9312632" y="3477745"/>
                <a:ext cx="114120" cy="21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17AEA9-862B-4794-AEDE-53E1819DB9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03992" y="3469105"/>
                  <a:ext cx="131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140B3D-1554-4B63-B101-96A7B3B3FB14}"/>
                    </a:ext>
                  </a:extLst>
                </p14:cNvPr>
                <p14:cNvContentPartPr/>
                <p14:nvPr/>
              </p14:nvContentPartPr>
              <p14:xfrm>
                <a:off x="9501992" y="3647665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140B3D-1554-4B63-B101-96A7B3B3FB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92992" y="36390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032CEDB-2E81-4396-BF0F-BA2F9B46F23D}"/>
                    </a:ext>
                  </a:extLst>
                </p14:cNvPr>
                <p14:cNvContentPartPr/>
                <p14:nvPr/>
              </p14:nvContentPartPr>
              <p14:xfrm>
                <a:off x="9315152" y="3637945"/>
                <a:ext cx="73800" cy="9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032CEDB-2E81-4396-BF0F-BA2F9B46F2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6152" y="3629305"/>
                  <a:ext cx="91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CF38F1-7562-44ED-889B-1C7D23FD9B61}"/>
                    </a:ext>
                  </a:extLst>
                </p14:cNvPr>
                <p14:cNvContentPartPr/>
                <p14:nvPr/>
              </p14:nvContentPartPr>
              <p14:xfrm>
                <a:off x="9454832" y="3637945"/>
                <a:ext cx="64440" cy="2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CF38F1-7562-44ED-889B-1C7D23FD9B6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46192" y="3629305"/>
                  <a:ext cx="82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92D7A5-17F9-4B3B-AD5E-5A53F8B80810}"/>
                    </a:ext>
                  </a:extLst>
                </p14:cNvPr>
                <p14:cNvContentPartPr/>
                <p14:nvPr/>
              </p14:nvContentPartPr>
              <p14:xfrm>
                <a:off x="9426752" y="3591145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92D7A5-17F9-4B3B-AD5E-5A53F8B808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17752" y="358214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21D08C-8AC3-41D8-8DC6-3B2FB8CE9460}"/>
                    </a:ext>
                  </a:extLst>
                </p14:cNvPr>
                <p14:cNvContentPartPr/>
                <p14:nvPr/>
              </p14:nvContentPartPr>
              <p14:xfrm>
                <a:off x="9462032" y="3523105"/>
                <a:ext cx="106560" cy="96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21D08C-8AC3-41D8-8DC6-3B2FB8CE946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53032" y="3514105"/>
                  <a:ext cx="124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A1036F-29ED-490A-91D2-2E2393D13BEA}"/>
                    </a:ext>
                  </a:extLst>
                </p14:cNvPr>
                <p14:cNvContentPartPr/>
                <p14:nvPr/>
              </p14:nvContentPartPr>
              <p14:xfrm>
                <a:off x="9645272" y="3525265"/>
                <a:ext cx="36000" cy="170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A1036F-29ED-490A-91D2-2E2393D13BE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36272" y="3516625"/>
                  <a:ext cx="53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82F941-3AC1-4E7D-86E0-CB933EDE3AD0}"/>
                    </a:ext>
                  </a:extLst>
                </p14:cNvPr>
                <p14:cNvContentPartPr/>
                <p14:nvPr/>
              </p14:nvContentPartPr>
              <p14:xfrm>
                <a:off x="9765872" y="3383785"/>
                <a:ext cx="128520" cy="282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82F941-3AC1-4E7D-86E0-CB933EDE3A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57232" y="3374785"/>
                  <a:ext cx="1461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192CFE-6627-4B66-BEC9-DFA13EDFCA6A}"/>
                    </a:ext>
                  </a:extLst>
                </p14:cNvPr>
                <p14:cNvContentPartPr/>
                <p14:nvPr/>
              </p14:nvContentPartPr>
              <p14:xfrm>
                <a:off x="9784592" y="3586105"/>
                <a:ext cx="199080" cy="24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192CFE-6627-4B66-BEC9-DFA13EDFCA6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775952" y="3577465"/>
                  <a:ext cx="216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80E80D5-DF46-471A-9145-02AD22377F6D}"/>
                    </a:ext>
                  </a:extLst>
                </p14:cNvPr>
                <p14:cNvContentPartPr/>
                <p14:nvPr/>
              </p14:nvContentPartPr>
              <p14:xfrm>
                <a:off x="9209672" y="3855025"/>
                <a:ext cx="69120" cy="176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80E80D5-DF46-471A-9145-02AD22377F6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00672" y="3846385"/>
                  <a:ext cx="86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250E3C4-F505-4A92-97C1-F80355A8BDA8}"/>
                    </a:ext>
                  </a:extLst>
                </p14:cNvPr>
                <p14:cNvContentPartPr/>
                <p14:nvPr/>
              </p14:nvContentPartPr>
              <p14:xfrm>
                <a:off x="9340352" y="3939985"/>
                <a:ext cx="110520" cy="110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250E3C4-F505-4A92-97C1-F80355A8BD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31712" y="3931345"/>
                  <a:ext cx="128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84A786C-61A0-466D-B805-2263F549FE1C}"/>
                    </a:ext>
                  </a:extLst>
                </p14:cNvPr>
                <p14:cNvContentPartPr/>
                <p14:nvPr/>
              </p14:nvContentPartPr>
              <p14:xfrm>
                <a:off x="9502712" y="3902185"/>
                <a:ext cx="57600" cy="153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84A786C-61A0-466D-B805-2263F549FE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93712" y="3893185"/>
                  <a:ext cx="75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8C3813E-F4D4-4F0D-A953-ED493D3AB721}"/>
                    </a:ext>
                  </a:extLst>
                </p14:cNvPr>
                <p14:cNvContentPartPr/>
                <p14:nvPr/>
              </p14:nvContentPartPr>
              <p14:xfrm>
                <a:off x="9577232" y="3770065"/>
                <a:ext cx="153720" cy="261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8C3813E-F4D4-4F0D-A953-ED493D3AB72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568592" y="3761425"/>
                  <a:ext cx="171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78FB12E-C7CB-4234-B7E6-07F89DF6BD8D}"/>
                    </a:ext>
                  </a:extLst>
                </p14:cNvPr>
                <p14:cNvContentPartPr/>
                <p14:nvPr/>
              </p14:nvContentPartPr>
              <p14:xfrm>
                <a:off x="9586952" y="3926665"/>
                <a:ext cx="195840" cy="2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78FB12E-C7CB-4234-B7E6-07F89DF6BD8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78312" y="3917665"/>
                  <a:ext cx="213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9B7640-E79A-42CF-8C94-0F15B9B36A49}"/>
                    </a:ext>
                  </a:extLst>
                </p14:cNvPr>
                <p14:cNvContentPartPr/>
                <p14:nvPr/>
              </p14:nvContentPartPr>
              <p14:xfrm>
                <a:off x="9294632" y="4269745"/>
                <a:ext cx="44640" cy="154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9B7640-E79A-42CF-8C94-0F15B9B36A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85632" y="4261105"/>
                  <a:ext cx="62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DA3445-96DC-4470-BA81-331488F69903}"/>
                    </a:ext>
                  </a:extLst>
                </p14:cNvPr>
                <p14:cNvContentPartPr/>
                <p14:nvPr/>
              </p14:nvContentPartPr>
              <p14:xfrm>
                <a:off x="9301472" y="4241305"/>
                <a:ext cx="137520" cy="237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DA3445-96DC-4470-BA81-331488F6990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292472" y="4232665"/>
                  <a:ext cx="1551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5CD51CE-F388-43FB-ACF4-830E03DDEB30}"/>
                    </a:ext>
                  </a:extLst>
                </p14:cNvPr>
                <p14:cNvContentPartPr/>
                <p14:nvPr/>
              </p14:nvContentPartPr>
              <p14:xfrm>
                <a:off x="9454472" y="4353265"/>
                <a:ext cx="26280" cy="97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5CD51CE-F388-43FB-ACF4-830E03DDEB3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445832" y="4344625"/>
                  <a:ext cx="43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00C1B9-0DF4-490E-8D95-94DC0C82B5B0}"/>
                    </a:ext>
                  </a:extLst>
                </p14:cNvPr>
                <p14:cNvContentPartPr/>
                <p14:nvPr/>
              </p14:nvContentPartPr>
              <p14:xfrm>
                <a:off x="9522872" y="4354705"/>
                <a:ext cx="60840" cy="113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00C1B9-0DF4-490E-8D95-94DC0C82B5B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14232" y="4346065"/>
                  <a:ext cx="78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2C807D-6838-4A2E-8984-A0FC0AF9DFFB}"/>
                    </a:ext>
                  </a:extLst>
                </p14:cNvPr>
                <p14:cNvContentPartPr/>
                <p14:nvPr/>
              </p14:nvContentPartPr>
              <p14:xfrm>
                <a:off x="9624392" y="4373425"/>
                <a:ext cx="122760" cy="102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2C807D-6838-4A2E-8984-A0FC0AF9DFF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615392" y="4364785"/>
                  <a:ext cx="140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040482-502A-4480-A425-E82C3F040DFC}"/>
                    </a:ext>
                  </a:extLst>
                </p14:cNvPr>
                <p14:cNvContentPartPr/>
                <p14:nvPr/>
              </p14:nvContentPartPr>
              <p14:xfrm>
                <a:off x="9769832" y="4175785"/>
                <a:ext cx="122400" cy="331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040482-502A-4480-A425-E82C3F040DF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60832" y="4167145"/>
                  <a:ext cx="1400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24AA35-8C71-4BC0-B492-EF62CF618022}"/>
                    </a:ext>
                  </a:extLst>
                </p14:cNvPr>
                <p14:cNvContentPartPr/>
                <p14:nvPr/>
              </p14:nvContentPartPr>
              <p14:xfrm>
                <a:off x="9906632" y="4251025"/>
                <a:ext cx="114840" cy="209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24AA35-8C71-4BC0-B492-EF62CF61802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897632" y="4242385"/>
                  <a:ext cx="132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4E85EC-6587-4124-A339-8A94430A472D}"/>
                    </a:ext>
                  </a:extLst>
                </p14:cNvPr>
                <p14:cNvContentPartPr/>
                <p14:nvPr/>
              </p14:nvContentPartPr>
              <p14:xfrm>
                <a:off x="10027592" y="4307545"/>
                <a:ext cx="114120" cy="116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4E85EC-6587-4124-A339-8A94430A47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18952" y="4298905"/>
                  <a:ext cx="131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B0AB1F1-62F6-47FA-98B7-CF0E8FA3883A}"/>
                    </a:ext>
                  </a:extLst>
                </p14:cNvPr>
                <p14:cNvContentPartPr/>
                <p14:nvPr/>
              </p14:nvContentPartPr>
              <p14:xfrm>
                <a:off x="10160072" y="4222585"/>
                <a:ext cx="272520" cy="265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B0AB1F1-62F6-47FA-98B7-CF0E8FA3883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51432" y="4213945"/>
                  <a:ext cx="2901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EB2EDE9-3101-44AA-A640-116D6627D5EC}"/>
                    </a:ext>
                  </a:extLst>
                </p14:cNvPr>
                <p14:cNvContentPartPr/>
                <p14:nvPr/>
              </p14:nvContentPartPr>
              <p14:xfrm>
                <a:off x="10312712" y="4090825"/>
                <a:ext cx="153000" cy="304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EB2EDE9-3101-44AA-A640-116D6627D5E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304072" y="4081825"/>
                  <a:ext cx="1706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4A2869-AABC-4684-BD31-60E8BA6106CC}"/>
                    </a:ext>
                  </a:extLst>
                </p14:cNvPr>
                <p14:cNvContentPartPr/>
                <p14:nvPr/>
              </p14:nvContentPartPr>
              <p14:xfrm>
                <a:off x="10302992" y="4253905"/>
                <a:ext cx="319320" cy="44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4A2869-AABC-4684-BD31-60E8BA6106C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294352" y="4244905"/>
                  <a:ext cx="3369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055C773-F142-41B9-999D-1B826EAB387F}"/>
              </a:ext>
            </a:extLst>
          </p:cNvPr>
          <p:cNvGrpSpPr/>
          <p:nvPr/>
        </p:nvGrpSpPr>
        <p:grpSpPr>
          <a:xfrm>
            <a:off x="3815910" y="3111170"/>
            <a:ext cx="360" cy="360"/>
            <a:chOff x="3815910" y="31111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201845A-2051-4EC2-A4E7-FDE6D1D4AF96}"/>
                    </a:ext>
                  </a:extLst>
                </p14:cNvPr>
                <p14:cNvContentPartPr/>
                <p14:nvPr/>
              </p14:nvContentPartPr>
              <p14:xfrm>
                <a:off x="3815910" y="311117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201845A-2051-4EC2-A4E7-FDE6D1D4AF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7270" y="31025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4F5ED2-18A7-4780-BBF4-BE761CC2E245}"/>
                    </a:ext>
                  </a:extLst>
                </p14:cNvPr>
                <p14:cNvContentPartPr/>
                <p14:nvPr/>
              </p14:nvContentPartPr>
              <p14:xfrm>
                <a:off x="3815910" y="311117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4F5ED2-18A7-4780-BBF4-BE761CC2E24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7270" y="31025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E87C03-994A-45C6-AE5F-215833EE59EC}"/>
                    </a:ext>
                  </a:extLst>
                </p14:cNvPr>
                <p14:cNvContentPartPr/>
                <p14:nvPr/>
              </p14:nvContentPartPr>
              <p14:xfrm>
                <a:off x="3815910" y="3111170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E87C03-994A-45C6-AE5F-215833EE59E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07270" y="31025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14E9B70-CCD3-49A5-BA89-23F0BA8592F3}"/>
                  </a:ext>
                </a:extLst>
              </p14:cNvPr>
              <p14:cNvContentPartPr/>
              <p14:nvPr/>
            </p14:nvContentPartPr>
            <p14:xfrm>
              <a:off x="3860550" y="3536690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14E9B70-CCD3-49A5-BA89-23F0BA8592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1910" y="35280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35D2759-2166-4A2C-9C4E-FD8C120E4DC6}"/>
                  </a:ext>
                </a:extLst>
              </p14:cNvPr>
              <p14:cNvContentPartPr/>
              <p14:nvPr/>
            </p14:nvContentPartPr>
            <p14:xfrm>
              <a:off x="3873150" y="3974810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35D2759-2166-4A2C-9C4E-FD8C120E4D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4510" y="39661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AB93A1B-984E-44F2-8B95-344180167FE8}"/>
                  </a:ext>
                </a:extLst>
              </p14:cNvPr>
              <p14:cNvContentPartPr/>
              <p14:nvPr/>
            </p14:nvContentPartPr>
            <p14:xfrm>
              <a:off x="4082670" y="4393850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AB93A1B-984E-44F2-8B95-344180167F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4030" y="43852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E36BC25-E1EA-42B5-923D-B604EEDCF948}"/>
                  </a:ext>
                </a:extLst>
              </p14:cNvPr>
              <p14:cNvContentPartPr/>
              <p14:nvPr/>
            </p14:nvContentPartPr>
            <p14:xfrm>
              <a:off x="1498230" y="1841090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E36BC25-E1EA-42B5-923D-B604EEDCF9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9590" y="183245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14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IPv4 Unicast, Broadcast, and</a:t>
            </a:r>
            <a:b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Multicast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IPv4 Unicast, Broadcast, and Multicast</a:t>
            </a:r>
            <a:br>
              <a:rPr lang="en-US" dirty="0"/>
            </a:br>
            <a:r>
              <a:rPr lang="en-US" sz="2400" dirty="0"/>
              <a:t>Unicast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18077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Unicast transmission is sending a packet to one destination IP address.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For example, the PC at 172.16.4.1 sends a unicast packet to the printer at 172.16.4.253.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7E06A5-43CA-4616-9CC2-40C3C98FD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92" y="2132314"/>
            <a:ext cx="2829973" cy="231634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084AC-73BA-4205-822C-80E03F10B01A}"/>
              </a:ext>
            </a:extLst>
          </p:cNvPr>
          <p:cNvSpPr/>
          <p:nvPr/>
        </p:nvSpPr>
        <p:spPr>
          <a:xfrm>
            <a:off x="3971431" y="2840019"/>
            <a:ext cx="1050306" cy="247426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A7C70-F6C2-47F7-8084-E8C34124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151" y="2132314"/>
            <a:ext cx="2829973" cy="23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IPv4 Unicast, Broadcast, and Multicast</a:t>
            </a:r>
            <a:br>
              <a:rPr lang="en-US" dirty="0"/>
            </a:br>
            <a:r>
              <a:rPr lang="en-US" sz="2400" dirty="0"/>
              <a:t>Broadcast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00166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Broadcast </a:t>
            </a:r>
            <a:r>
              <a:rPr lang="en-CA" sz="1600" dirty="0">
                <a:solidFill>
                  <a:srgbClr val="000000"/>
                </a:solidFill>
              </a:rPr>
              <a:t>transmission is sending a packet to all other destination IP addresses.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For example, the PC at 172.16.4.1 sends a broadcast packet to all IPv4 hosts.</a:t>
            </a: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F68B31-29E2-43C7-A438-1CE3A9BE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57" y="1992794"/>
            <a:ext cx="2814401" cy="24230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D1DB5E3-6538-4D97-B86F-3537291085CA}"/>
              </a:ext>
            </a:extLst>
          </p:cNvPr>
          <p:cNvSpPr/>
          <p:nvPr/>
        </p:nvSpPr>
        <p:spPr>
          <a:xfrm>
            <a:off x="4046847" y="2840019"/>
            <a:ext cx="1050306" cy="247426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6D91D6-8B82-4552-BA7F-ACD3DC677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498" y="1992460"/>
            <a:ext cx="2814401" cy="24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IPv4 Unicast, Broadcast, and Multicast</a:t>
            </a:r>
            <a:br>
              <a:rPr lang="en-US" dirty="0"/>
            </a:br>
            <a:r>
              <a:rPr lang="en-US" sz="2400" dirty="0"/>
              <a:t>Multicast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18077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Multicast </a:t>
            </a:r>
            <a:r>
              <a:rPr lang="en-CA" sz="1600" dirty="0">
                <a:solidFill>
                  <a:srgbClr val="000000"/>
                </a:solidFill>
              </a:rPr>
              <a:t>transmission is sending a packet to a multicast address group.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For example, the PC at 172.16.4.1 sends a multicast packet to the multicast group address 224.10.10.5.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8B46F-E225-4F03-B437-98A0BB4F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73" y="2278304"/>
            <a:ext cx="2862981" cy="216952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B0C162D-3A37-40E3-9806-62C97CB24D0F}"/>
              </a:ext>
            </a:extLst>
          </p:cNvPr>
          <p:cNvSpPr/>
          <p:nvPr/>
        </p:nvSpPr>
        <p:spPr>
          <a:xfrm>
            <a:off x="3999712" y="2840019"/>
            <a:ext cx="1050306" cy="247426"/>
          </a:xfrm>
          <a:prstGeom prst="righ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C59E69-3898-4F73-83D5-D2A1CF5F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711" y="2280614"/>
            <a:ext cx="2862981" cy="216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Types of IPv4 Addresses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210768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Types of IPv4 Addresses</a:t>
            </a:r>
            <a:br>
              <a:rPr lang="en-US" dirty="0"/>
            </a:br>
            <a:r>
              <a:rPr lang="en-CA" sz="2400" dirty="0"/>
              <a:t>Public and Private IPv4 Addresses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82592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 defined in in RFC 1918, public IPv4 addresses are globally routed between internet service provider (ISP) routers.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However, private addresses are </a:t>
            </a:r>
            <a:r>
              <a:rPr lang="en-CA" sz="1600" b="1" dirty="0">
                <a:solidFill>
                  <a:srgbClr val="FF0000"/>
                </a:solidFill>
              </a:rPr>
              <a:t>not</a:t>
            </a:r>
            <a:r>
              <a:rPr lang="en-CA" sz="1600" dirty="0">
                <a:solidFill>
                  <a:srgbClr val="000000"/>
                </a:solidFill>
              </a:rPr>
              <a:t> </a:t>
            </a:r>
            <a:r>
              <a:rPr lang="en-CA" sz="1600" b="1" dirty="0">
                <a:solidFill>
                  <a:srgbClr val="FF0000"/>
                </a:solidFill>
              </a:rPr>
              <a:t>globally</a:t>
            </a:r>
            <a:r>
              <a:rPr lang="en-CA" sz="1600" dirty="0">
                <a:solidFill>
                  <a:srgbClr val="000000"/>
                </a:solidFill>
              </a:rPr>
              <a:t> </a:t>
            </a:r>
            <a:r>
              <a:rPr lang="en-CA" sz="1600" b="1" dirty="0">
                <a:solidFill>
                  <a:srgbClr val="FF0000"/>
                </a:solidFill>
              </a:rPr>
              <a:t>routable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8479601-5CDB-4C0D-B13C-379A83A14207}"/>
              </a:ext>
            </a:extLst>
          </p:cNvPr>
          <p:cNvSpPr txBox="1">
            <a:spLocks/>
          </p:cNvSpPr>
          <p:nvPr/>
        </p:nvSpPr>
        <p:spPr>
          <a:xfrm>
            <a:off x="431971" y="1681342"/>
            <a:ext cx="5016722" cy="191027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Private addresses are common blocks of addresses used by most organizations to assign IPv4 addresses to internal hosts.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Private IPv4 addresses </a:t>
            </a:r>
            <a:r>
              <a:rPr lang="en-CA" sz="1600" b="1" dirty="0">
                <a:solidFill>
                  <a:srgbClr val="FF0000"/>
                </a:solidFill>
              </a:rPr>
              <a:t>are not unique </a:t>
            </a:r>
            <a:r>
              <a:rPr lang="en-CA" sz="1600" dirty="0">
                <a:solidFill>
                  <a:srgbClr val="000000"/>
                </a:solidFill>
              </a:rPr>
              <a:t>and can be used internally within any network.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9B44CF3-2CFA-4BA2-948A-BF99DA4FD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367967"/>
              </p:ext>
            </p:extLst>
          </p:nvPr>
        </p:nvGraphicFramePr>
        <p:xfrm>
          <a:off x="5916705" y="3540992"/>
          <a:ext cx="3084175" cy="151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162">
                  <a:extLst>
                    <a:ext uri="{9D8B030D-6E8A-4147-A177-3AD203B41FA5}">
                      <a16:colId xmlns:a16="http://schemas.microsoft.com/office/drawing/2014/main" val="828829070"/>
                    </a:ext>
                  </a:extLst>
                </a:gridCol>
                <a:gridCol w="2052013">
                  <a:extLst>
                    <a:ext uri="{9D8B030D-6E8A-4147-A177-3AD203B41FA5}">
                      <a16:colId xmlns:a16="http://schemas.microsoft.com/office/drawing/2014/main" val="1771473634"/>
                    </a:ext>
                  </a:extLst>
                </a:gridCol>
              </a:tblGrid>
              <a:tr h="338789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dirty="0">
                          <a:effectLst/>
                        </a:rPr>
                        <a:t>Network Address and Prefix</a:t>
                      </a:r>
                      <a:endParaRPr lang="en-CA" sz="11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dirty="0">
                          <a:effectLst/>
                        </a:rPr>
                        <a:t>RFC 1918 Private Address Range</a:t>
                      </a:r>
                      <a:endParaRPr lang="en-CA" sz="11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171941068"/>
                  </a:ext>
                </a:extLst>
              </a:tr>
              <a:tr h="315053"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10.0.0.0/8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10.0.0.0 - 10.255.255.255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015275534"/>
                  </a:ext>
                </a:extLst>
              </a:tr>
              <a:tr h="315053"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172.16.0.0/12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172.16.0.0 - 172.31.255.255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058997535"/>
                  </a:ext>
                </a:extLst>
              </a:tr>
              <a:tr h="315053"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192.168.0.0/16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192.168.0.0 - 192.168.255.255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59775865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8F8BAA9-B34E-463D-91B4-CBEAE5C07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79" y="1346169"/>
            <a:ext cx="3457003" cy="21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3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Types of IPv4 Addresses</a:t>
            </a:r>
            <a:br>
              <a:rPr lang="en-US" dirty="0"/>
            </a:br>
            <a:r>
              <a:rPr lang="en-US" sz="2400" dirty="0"/>
              <a:t>Routing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72819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Network Address Translation (NAT) </a:t>
            </a:r>
            <a:r>
              <a:rPr lang="en-CA" sz="1600" b="1" dirty="0">
                <a:solidFill>
                  <a:srgbClr val="FF0000"/>
                </a:solidFill>
              </a:rPr>
              <a:t>translates private IPv4 addresses </a:t>
            </a:r>
            <a:r>
              <a:rPr lang="en-CA" sz="1600" dirty="0">
                <a:solidFill>
                  <a:srgbClr val="000000"/>
                </a:solidFill>
              </a:rPr>
              <a:t>to public IPv4 addresses.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B41F94C-72F5-4291-BC41-D3CA12CF0380}"/>
              </a:ext>
            </a:extLst>
          </p:cNvPr>
          <p:cNvSpPr txBox="1">
            <a:spLocks/>
          </p:cNvSpPr>
          <p:nvPr/>
        </p:nvSpPr>
        <p:spPr>
          <a:xfrm>
            <a:off x="431971" y="1683758"/>
            <a:ext cx="2905739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NAT is typically enabled on the edge router connecting to the internet.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translates the internal private address to a public global IP address.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2E9573-E9D0-43E1-8820-1689885B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710" y="1583611"/>
            <a:ext cx="5288257" cy="34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6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Types of IPv4 Addresses</a:t>
            </a:r>
            <a:br>
              <a:rPr lang="en-US" dirty="0"/>
            </a:br>
            <a:r>
              <a:rPr lang="en-US" sz="2400" dirty="0"/>
              <a:t>Special Use IPv4 Addresses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4799905" cy="1478990"/>
          </a:xfrm>
        </p:spPr>
        <p:txBody>
          <a:bodyPr/>
          <a:lstStyle/>
          <a:p>
            <a:pPr marL="0" indent="0" algn="l"/>
            <a:r>
              <a:rPr lang="en-CA" dirty="0">
                <a:solidFill>
                  <a:srgbClr val="FF0000"/>
                </a:solidFill>
              </a:rPr>
              <a:t>Loopback addresses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127.0.0.0 /8 (127.0.0.1 to 127.255.255.254)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Commonly identified as only 127.0.0.1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Used on a host to test if TCP/IP is operational.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57F18-BC87-45CB-B8E6-D449D4527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08" y="1214135"/>
            <a:ext cx="3564074" cy="876875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B257E1-0405-4735-85E9-547525F12CE6}"/>
              </a:ext>
            </a:extLst>
          </p:cNvPr>
          <p:cNvSpPr txBox="1">
            <a:spLocks/>
          </p:cNvSpPr>
          <p:nvPr/>
        </p:nvSpPr>
        <p:spPr>
          <a:xfrm>
            <a:off x="431970" y="2385343"/>
            <a:ext cx="8206421" cy="190695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CA" dirty="0">
                <a:solidFill>
                  <a:srgbClr val="FF0000"/>
                </a:solidFill>
              </a:rPr>
              <a:t>Link-Local addresses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169.254.0.0 /16 (169.254.0.1 to 169.254.255.254)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Commonly known as the </a:t>
            </a:r>
            <a:r>
              <a:rPr lang="en-CA" sz="1600" b="1" dirty="0">
                <a:solidFill>
                  <a:srgbClr val="000000"/>
                </a:solidFill>
              </a:rPr>
              <a:t>Automatic Private IP Addressing </a:t>
            </a:r>
            <a:r>
              <a:rPr lang="en-CA" sz="1600" dirty="0">
                <a:solidFill>
                  <a:srgbClr val="000000"/>
                </a:solidFill>
              </a:rPr>
              <a:t>(APIPA) addresses or </a:t>
            </a:r>
            <a:r>
              <a:rPr lang="en-CA" sz="1600" b="1" dirty="0">
                <a:solidFill>
                  <a:srgbClr val="000000"/>
                </a:solidFill>
              </a:rPr>
              <a:t>self-assigned addresses</a:t>
            </a:r>
            <a:r>
              <a:rPr lang="en-CA" sz="1600" dirty="0">
                <a:solidFill>
                  <a:srgbClr val="000000"/>
                </a:solidFill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Used by Windows DHCP clients to self-configure when no DHCP servers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400780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Types of IPv4 Addresses</a:t>
            </a:r>
            <a:br>
              <a:rPr lang="en-US" dirty="0"/>
            </a:br>
            <a:r>
              <a:rPr lang="en-US" sz="2400" dirty="0"/>
              <a:t>Legacy Classful Addressing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DBF03-421E-4564-9492-4248ADB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551" y="1248180"/>
            <a:ext cx="3163682" cy="183659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685733"/>
            <a:ext cx="4956309" cy="4060826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RFC 790 (1981) allocated IPv4 addresses in classes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Class A (0.0.0.0/8 to 127.0.0.0/8)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Class B (128.0.0.0 /16 – 191.255.0.0 /16)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Class C (192.0.0.0 /24 – 223.255.255.0 /24)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Class D (224.0.0.0 to 239.0.0.0)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Class E (240.0.0.0 – 255.0.0.0)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Classful addressing wasted many IPv4 addresses.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Classful address allocation was replaced with classless addressing which ignores the rules of classes (A, B, C).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7CBB48-93E3-4F51-ABCD-F1822F821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65650"/>
              </p:ext>
            </p:extLst>
          </p:nvPr>
        </p:nvGraphicFramePr>
        <p:xfrm>
          <a:off x="5321313" y="3388960"/>
          <a:ext cx="3644396" cy="159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48">
                  <a:extLst>
                    <a:ext uri="{9D8B030D-6E8A-4147-A177-3AD203B41FA5}">
                      <a16:colId xmlns:a16="http://schemas.microsoft.com/office/drawing/2014/main" val="828829070"/>
                    </a:ext>
                  </a:extLst>
                </a:gridCol>
                <a:gridCol w="2424748">
                  <a:extLst>
                    <a:ext uri="{9D8B030D-6E8A-4147-A177-3AD203B41FA5}">
                      <a16:colId xmlns:a16="http://schemas.microsoft.com/office/drawing/2014/main" val="1771473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dirty="0">
                          <a:effectLst/>
                        </a:rPr>
                        <a:t>Network Address and Prefix</a:t>
                      </a:r>
                      <a:endParaRPr lang="en-CA" sz="11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dirty="0">
                          <a:effectLst/>
                        </a:rPr>
                        <a:t>RFC 1918 Private Address Range</a:t>
                      </a:r>
                      <a:endParaRPr lang="en-CA" sz="11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171941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10.0.0.0/8</a:t>
                      </a:r>
                      <a:br>
                        <a:rPr lang="en-CA" sz="1100" b="0" dirty="0">
                          <a:effectLst/>
                        </a:rPr>
                      </a:br>
                      <a:r>
                        <a:rPr lang="en-CA" sz="1100" b="0" dirty="0">
                          <a:effectLst/>
                        </a:rPr>
                        <a:t>Under Class A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10.0.0.0 - 10.255.255.255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01527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172.16.0.0/12</a:t>
                      </a:r>
                    </a:p>
                    <a:p>
                      <a:pPr fontAlgn="ctr"/>
                      <a:r>
                        <a:rPr lang="en-CA" sz="1100" b="0" dirty="0">
                          <a:effectLst/>
                        </a:rPr>
                        <a:t>Under Class B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172.16.0.0 - 172.31.255.255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058997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192.168.0.0/16</a:t>
                      </a:r>
                      <a:br>
                        <a:rPr lang="en-CA" sz="1100" b="0" dirty="0">
                          <a:effectLst/>
                        </a:rPr>
                      </a:br>
                      <a:r>
                        <a:rPr lang="en-CA" sz="1100" b="0" dirty="0">
                          <a:effectLst/>
                        </a:rPr>
                        <a:t>Under Class C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100" b="0" dirty="0">
                          <a:effectLst/>
                        </a:rPr>
                        <a:t>192.168.0.0 - 192.168.255.255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597758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90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58416" cy="1080143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IPv4 Addressing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Types of IPv4 Addresses</a:t>
            </a:r>
            <a:br>
              <a:rPr lang="en-US" dirty="0"/>
            </a:br>
            <a:r>
              <a:rPr lang="en-US" sz="2400" dirty="0"/>
              <a:t>Assignment of IP Addresses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73771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Internet Assigned Numbers Authority (IANA) manages and allocates blocks of IPv4 and IPv6 addresses to five Regional Internet Registries (RIRs).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09BC4D9-9184-42D7-839E-39E96E08A3D4}"/>
              </a:ext>
            </a:extLst>
          </p:cNvPr>
          <p:cNvSpPr txBox="1">
            <a:spLocks/>
          </p:cNvSpPr>
          <p:nvPr/>
        </p:nvSpPr>
        <p:spPr>
          <a:xfrm>
            <a:off x="431970" y="1681116"/>
            <a:ext cx="3337951" cy="2248249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RIRs are responsible for allocating IP addresses to ISPs who provide IPv4 address blocks to smaller ISPs and organizations.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C39C3-1B89-41EA-828D-DA77348A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299" y="1681116"/>
            <a:ext cx="4607351" cy="237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Segmentation</a:t>
            </a:r>
            <a:b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623741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Network Segmentation</a:t>
            </a:r>
            <a:br>
              <a:rPr lang="en-US" dirty="0"/>
            </a:br>
            <a:r>
              <a:rPr lang="en-US" sz="2400" dirty="0"/>
              <a:t>Broadcast Domains and Segmentation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17177" cy="119019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Many protocols use </a:t>
            </a:r>
            <a:r>
              <a:rPr lang="en-CA" sz="1600" b="1" dirty="0">
                <a:solidFill>
                  <a:srgbClr val="000000"/>
                </a:solidFill>
              </a:rPr>
              <a:t>broadcasts or multicasts </a:t>
            </a:r>
            <a:r>
              <a:rPr lang="en-CA" sz="1600" dirty="0">
                <a:solidFill>
                  <a:srgbClr val="000000"/>
                </a:solidFill>
              </a:rPr>
              <a:t>(e.g., ARP use broadcasts to locate other devices, hosts send DHCP discover broadcasts to locate a DHCP server.)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Switches propagate broadcasts out all interfaces except the interface on which it was received.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398782-9905-4785-9579-06EB01676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16" y="1910848"/>
            <a:ext cx="4432055" cy="263893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5B5FA5-3694-4D86-AB3C-0BB4544AC221}"/>
              </a:ext>
            </a:extLst>
          </p:cNvPr>
          <p:cNvSpPr txBox="1">
            <a:spLocks/>
          </p:cNvSpPr>
          <p:nvPr/>
        </p:nvSpPr>
        <p:spPr>
          <a:xfrm>
            <a:off x="5464792" y="2205317"/>
            <a:ext cx="3324206" cy="234446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only device that stops </a:t>
            </a:r>
            <a:r>
              <a:rPr lang="en-CA" sz="1600" b="1" dirty="0">
                <a:solidFill>
                  <a:srgbClr val="000000"/>
                </a:solidFill>
              </a:rPr>
              <a:t>broadcasts is a router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Routers do not propagate broadcasts.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Each router interface connects to a broadcast domain and broadcasts are only propagated within that specific broadcast domain.</a:t>
            </a:r>
          </a:p>
        </p:txBody>
      </p:sp>
    </p:spTree>
    <p:extLst>
      <p:ext uri="{BB962C8B-B14F-4D97-AF65-F5344CB8AC3E}">
        <p14:creationId xmlns:p14="http://schemas.microsoft.com/office/powerpoint/2010/main" val="4691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Network Segmentation</a:t>
            </a:r>
            <a:br>
              <a:rPr lang="en-US" dirty="0"/>
            </a:br>
            <a:r>
              <a:rPr lang="en-CA" sz="2400" dirty="0"/>
              <a:t>Problems with Large Broadcast Domains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4807003" cy="3899461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problem with a large broadcast domain is that these hosts can generate </a:t>
            </a:r>
            <a:r>
              <a:rPr lang="en-CA" sz="1600" b="1" dirty="0">
                <a:solidFill>
                  <a:srgbClr val="000000"/>
                </a:solidFill>
              </a:rPr>
              <a:t>excessive broadcasts </a:t>
            </a:r>
            <a:r>
              <a:rPr lang="en-CA" sz="1600" dirty="0">
                <a:solidFill>
                  <a:srgbClr val="000000"/>
                </a:solidFill>
              </a:rPr>
              <a:t>and negatively affect the 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solution is to reduce the size of the network to create </a:t>
            </a:r>
            <a:r>
              <a:rPr lang="en-CA" sz="1600" b="1" dirty="0">
                <a:solidFill>
                  <a:srgbClr val="000000"/>
                </a:solidFill>
              </a:rPr>
              <a:t>smaller broadcast </a:t>
            </a:r>
            <a:r>
              <a:rPr lang="en-CA" sz="1600" dirty="0">
                <a:solidFill>
                  <a:srgbClr val="000000"/>
                </a:solidFill>
              </a:rPr>
              <a:t>domains in a process called subnetting.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Dividing the network address 172.16.0.0 /16 into two subnets of 200 users each: 172.16.0.0 /24 and 172.16.1.0 /24.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Broadcasts are only propagated within the smaller broadcast domains.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7A91AF-16E4-4E33-B4E6-A586D3355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94" y="582072"/>
            <a:ext cx="3330224" cy="1980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46CC1-6CFB-4882-AB1A-AEF0BB439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109" y="2791150"/>
            <a:ext cx="3802562" cy="17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2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Network Segmentation</a:t>
            </a:r>
            <a:br>
              <a:rPr lang="en-US" dirty="0"/>
            </a:br>
            <a:r>
              <a:rPr lang="en-US" sz="2400" dirty="0"/>
              <a:t>Reasons for Segmenting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55005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000000"/>
                </a:solidFill>
              </a:rPr>
              <a:t>Subnetting reduces overall network traffic </a:t>
            </a:r>
            <a:r>
              <a:rPr lang="en-CA" sz="1600" dirty="0">
                <a:solidFill>
                  <a:srgbClr val="000000"/>
                </a:solidFill>
              </a:rPr>
              <a:t>and improves network performance.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can be used to implement security policies between subnets.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Subnetting reduces the number of devices affected by abnormal broadcast traffic.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Subnets are used for a variety of reasons including by: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8B652-544C-4DA4-843F-B9A537AD3E84}"/>
              </a:ext>
            </a:extLst>
          </p:cNvPr>
          <p:cNvSpPr/>
          <p:nvPr/>
        </p:nvSpPr>
        <p:spPr>
          <a:xfrm>
            <a:off x="375431" y="2492000"/>
            <a:ext cx="2698320" cy="1806839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Location</a:t>
            </a:r>
            <a:endParaRPr lang="en-CA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0E2D3-D553-4D04-B410-56EFCD0E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6" y="2914594"/>
            <a:ext cx="2789064" cy="1318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CC4029-1176-45DF-9BD6-D3DC9A0400D7}"/>
              </a:ext>
            </a:extLst>
          </p:cNvPr>
          <p:cNvSpPr/>
          <p:nvPr/>
        </p:nvSpPr>
        <p:spPr>
          <a:xfrm>
            <a:off x="3342986" y="2492000"/>
            <a:ext cx="2698320" cy="2036970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Group or Function</a:t>
            </a:r>
            <a:endParaRPr lang="en-CA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2D7C8-8057-4C93-9478-2A5D8FE1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358" y="2879280"/>
            <a:ext cx="2372228" cy="15717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AE73D0-B95E-40DB-9C64-6AF021F99C3A}"/>
              </a:ext>
            </a:extLst>
          </p:cNvPr>
          <p:cNvSpPr/>
          <p:nvPr/>
        </p:nvSpPr>
        <p:spPr>
          <a:xfrm>
            <a:off x="6319781" y="2483461"/>
            <a:ext cx="2523186" cy="2036970"/>
          </a:xfrm>
          <a:prstGeom prst="rect">
            <a:avLst/>
          </a:prstGeom>
          <a:noFill/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/>
              <a:t>Device Type</a:t>
            </a:r>
            <a:endParaRPr lang="en-CA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53623-0268-429C-9C1F-8E5C4E0CD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832" y="2900796"/>
            <a:ext cx="2372228" cy="15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Subnet an IPv4 Network</a:t>
            </a:r>
            <a:b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75235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Subnet an IPv4 Network</a:t>
            </a:r>
            <a:br>
              <a:rPr lang="en-US" dirty="0"/>
            </a:br>
            <a:r>
              <a:rPr lang="en-CA" sz="2400" dirty="0"/>
              <a:t>Subnet on an Octet Boundary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4795637" cy="111478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Networks are most easily subnetted at the octet boundary of /8, /16, and /24.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Notice that using longer prefix lengths decreases the number of hosts per subnet.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61C527-BCD3-42E1-8735-11AC62583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238643"/>
              </p:ext>
            </p:extLst>
          </p:nvPr>
        </p:nvGraphicFramePr>
        <p:xfrm>
          <a:off x="724694" y="2852889"/>
          <a:ext cx="6896100" cy="1567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376">
                  <a:extLst>
                    <a:ext uri="{9D8B030D-6E8A-4147-A177-3AD203B41FA5}">
                      <a16:colId xmlns:a16="http://schemas.microsoft.com/office/drawing/2014/main" val="401309278"/>
                    </a:ext>
                  </a:extLst>
                </a:gridCol>
                <a:gridCol w="1215438">
                  <a:extLst>
                    <a:ext uri="{9D8B030D-6E8A-4147-A177-3AD203B41FA5}">
                      <a16:colId xmlns:a16="http://schemas.microsoft.com/office/drawing/2014/main" val="1282189193"/>
                    </a:ext>
                  </a:extLst>
                </a:gridCol>
                <a:gridCol w="3473910">
                  <a:extLst>
                    <a:ext uri="{9D8B030D-6E8A-4147-A177-3AD203B41FA5}">
                      <a16:colId xmlns:a16="http://schemas.microsoft.com/office/drawing/2014/main" val="2307218981"/>
                    </a:ext>
                  </a:extLst>
                </a:gridCol>
                <a:gridCol w="1103376">
                  <a:extLst>
                    <a:ext uri="{9D8B030D-6E8A-4147-A177-3AD203B41FA5}">
                      <a16:colId xmlns:a16="http://schemas.microsoft.com/office/drawing/2014/main" val="1338141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dirty="0">
                          <a:effectLst/>
                        </a:rPr>
                        <a:t>Prefix Length</a:t>
                      </a:r>
                      <a:endParaRPr lang="en-CA" sz="11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dirty="0">
                          <a:effectLst/>
                        </a:rPr>
                        <a:t>Subnet Mask</a:t>
                      </a:r>
                      <a:endParaRPr lang="en-CA" sz="11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dirty="0">
                          <a:effectLst/>
                        </a:rPr>
                        <a:t>Subnet Mask in Binary (n = network, h = host)</a:t>
                      </a:r>
                      <a:endParaRPr lang="en-CA" sz="11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100" b="1" dirty="0">
                          <a:effectLst/>
                        </a:rPr>
                        <a:t># of hosts</a:t>
                      </a:r>
                      <a:endParaRPr lang="en-CA" sz="11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00614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100" b="1" dirty="0">
                          <a:effectLst/>
                        </a:rPr>
                        <a:t>/8</a:t>
                      </a:r>
                      <a:endParaRPr lang="en-CA" sz="11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100" b="1" dirty="0">
                          <a:effectLst/>
                        </a:rPr>
                        <a:t>255</a:t>
                      </a:r>
                      <a:r>
                        <a:rPr lang="en-CA" sz="1100" b="0" dirty="0">
                          <a:effectLst/>
                        </a:rPr>
                        <a:t>.0.0.0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</a:t>
                      </a:r>
                      <a: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.hhhhhhhh.hhhhhhhh.hhhhhhhh </a:t>
                      </a:r>
                      <a:b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</a:t>
                      </a:r>
                      <a: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.00000000.00000000.00000000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16,777,214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637917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100" b="1" dirty="0">
                          <a:effectLst/>
                        </a:rPr>
                        <a:t>/16</a:t>
                      </a:r>
                      <a:endParaRPr lang="en-CA" sz="11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100" b="1" dirty="0">
                          <a:effectLst/>
                        </a:rPr>
                        <a:t>255.255</a:t>
                      </a:r>
                      <a:r>
                        <a:rPr lang="en-CA" sz="1100" b="0" dirty="0">
                          <a:effectLst/>
                        </a:rPr>
                        <a:t>.0.0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</a:t>
                      </a:r>
                      <a: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.hhhhhhhh.hhhhhhhh </a:t>
                      </a:r>
                      <a:b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</a:t>
                      </a:r>
                      <a: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.00000000.00000000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65,534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75028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100" b="1" dirty="0">
                          <a:effectLst/>
                        </a:rPr>
                        <a:t>/24</a:t>
                      </a:r>
                      <a:endParaRPr lang="en-CA" sz="11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100" b="1" dirty="0">
                          <a:effectLst/>
                        </a:rPr>
                        <a:t>255.255.255</a:t>
                      </a:r>
                      <a:r>
                        <a:rPr lang="en-CA" sz="1100" b="0" dirty="0">
                          <a:effectLst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</a:t>
                      </a:r>
                      <a: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</a:t>
                      </a:r>
                      <a:r>
                        <a:rPr lang="en-CA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</a:t>
                      </a:r>
                      <a: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.hhhhhhhh </a:t>
                      </a:r>
                      <a:b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</a:t>
                      </a:r>
                      <a:r>
                        <a:rPr lang="en-CA" sz="11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44466763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3987E93-4089-40DE-A631-EAD16FFB8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18" y="365918"/>
            <a:ext cx="3457003" cy="21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Subnet an IPv4 Network</a:t>
            </a:r>
            <a:br>
              <a:rPr lang="en-US" dirty="0"/>
            </a:br>
            <a:r>
              <a:rPr lang="en-CA" sz="2400" dirty="0"/>
              <a:t>Subnet on an Octet Boundary (Cont.)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07768"/>
            <a:ext cx="8280057" cy="36251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 the first table 10.0.0.0/8 is subnetted using /16 and in the second table, a /24 mask.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270C55-FA5F-44D6-BE83-71DEA8A80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006946"/>
              </p:ext>
            </p:extLst>
          </p:nvPr>
        </p:nvGraphicFramePr>
        <p:xfrm>
          <a:off x="457200" y="1246211"/>
          <a:ext cx="3870960" cy="343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314">
                  <a:extLst>
                    <a:ext uri="{9D8B030D-6E8A-4147-A177-3AD203B41FA5}">
                      <a16:colId xmlns:a16="http://schemas.microsoft.com/office/drawing/2014/main" val="1832368472"/>
                    </a:ext>
                  </a:extLst>
                </a:gridCol>
                <a:gridCol w="1741186">
                  <a:extLst>
                    <a:ext uri="{9D8B030D-6E8A-4147-A177-3AD203B41FA5}">
                      <a16:colId xmlns:a16="http://schemas.microsoft.com/office/drawing/2014/main" val="3133033927"/>
                    </a:ext>
                  </a:extLst>
                </a:gridCol>
                <a:gridCol w="1013460">
                  <a:extLst>
                    <a:ext uri="{9D8B030D-6E8A-4147-A177-3AD203B41FA5}">
                      <a16:colId xmlns:a16="http://schemas.microsoft.com/office/drawing/2014/main" val="1854765229"/>
                    </a:ext>
                  </a:extLst>
                </a:gridCol>
              </a:tblGrid>
              <a:tr h="409211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Subnet Address</a:t>
                      </a:r>
                      <a:br>
                        <a:rPr lang="en-CA" sz="1000" b="1" dirty="0">
                          <a:effectLst/>
                        </a:rPr>
                      </a:br>
                      <a:r>
                        <a:rPr lang="en-CA" sz="1000" b="0" dirty="0">
                          <a:effectLst/>
                        </a:rPr>
                        <a:t>(256 Possible Subnets)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Host Range</a:t>
                      </a:r>
                      <a:br>
                        <a:rPr lang="en-CA" sz="1000" b="1" dirty="0">
                          <a:effectLst/>
                        </a:rPr>
                      </a:br>
                      <a:r>
                        <a:rPr lang="en-CA" sz="1000" b="0" dirty="0">
                          <a:effectLst/>
                        </a:rPr>
                        <a:t>(65,534 possible hosts per subnet)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Broadcast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21925027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</a:t>
                      </a:r>
                      <a:r>
                        <a:rPr lang="en-CA" sz="1000" b="0" dirty="0">
                          <a:effectLst/>
                        </a:rPr>
                        <a:t>.0.0</a:t>
                      </a:r>
                      <a:r>
                        <a:rPr lang="en-CA" sz="1000" b="1" dirty="0">
                          <a:effectLst/>
                        </a:rPr>
                        <a:t>/16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</a:t>
                      </a:r>
                      <a:r>
                        <a:rPr lang="en-CA" sz="1000" b="0" dirty="0">
                          <a:effectLst/>
                        </a:rPr>
                        <a:t>.0.1 - </a:t>
                      </a:r>
                      <a:r>
                        <a:rPr lang="en-CA" sz="1000" b="1" dirty="0">
                          <a:effectLst/>
                        </a:rPr>
                        <a:t>10.0</a:t>
                      </a:r>
                      <a:r>
                        <a:rPr lang="en-CA" sz="1000" b="0" dirty="0">
                          <a:effectLst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</a:t>
                      </a:r>
                      <a:r>
                        <a:rPr lang="en-CA" sz="1000" b="0" dirty="0">
                          <a:effectLst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643493669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</a:t>
                      </a:r>
                      <a:r>
                        <a:rPr lang="en-CA" sz="1000" b="0" dirty="0">
                          <a:effectLst/>
                        </a:rPr>
                        <a:t>0.0</a:t>
                      </a:r>
                      <a:r>
                        <a:rPr lang="en-CA" sz="1000" b="1" dirty="0">
                          <a:effectLst/>
                        </a:rPr>
                        <a:t>/16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</a:t>
                      </a:r>
                      <a:r>
                        <a:rPr lang="en-CA" sz="1000" b="0" dirty="0">
                          <a:effectLst/>
                        </a:rPr>
                        <a:t>.0.1 - </a:t>
                      </a:r>
                      <a:r>
                        <a:rPr lang="en-CA" sz="1000" b="1" dirty="0">
                          <a:effectLst/>
                        </a:rPr>
                        <a:t>10.1</a:t>
                      </a:r>
                      <a:r>
                        <a:rPr lang="en-CA" sz="1000" b="0" dirty="0">
                          <a:effectLst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</a:t>
                      </a:r>
                      <a:r>
                        <a:rPr lang="en-CA" sz="1000" b="0" dirty="0">
                          <a:effectLst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459356146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10.2</a:t>
                      </a:r>
                      <a:r>
                        <a:rPr lang="en-CA" sz="1000" b="0" dirty="0">
                          <a:effectLst/>
                        </a:rPr>
                        <a:t>.0.0</a:t>
                      </a:r>
                      <a:r>
                        <a:rPr lang="en-CA" sz="1000" b="1" dirty="0">
                          <a:effectLst/>
                        </a:rPr>
                        <a:t>/16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10.2</a:t>
                      </a:r>
                      <a:r>
                        <a:rPr lang="en-CA" sz="1000" b="0" dirty="0">
                          <a:effectLst/>
                        </a:rPr>
                        <a:t>.0.1 - </a:t>
                      </a:r>
                      <a:r>
                        <a:rPr lang="en-CA" sz="1000" b="1" dirty="0">
                          <a:effectLst/>
                        </a:rPr>
                        <a:t>10.2</a:t>
                      </a:r>
                      <a:r>
                        <a:rPr lang="en-CA" sz="1000" b="0" dirty="0">
                          <a:effectLst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10.2</a:t>
                      </a:r>
                      <a:r>
                        <a:rPr lang="en-CA" sz="1000" b="0" dirty="0">
                          <a:effectLst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17579166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10.3</a:t>
                      </a:r>
                      <a:r>
                        <a:rPr lang="en-CA" sz="1000" b="0" dirty="0">
                          <a:effectLst/>
                        </a:rPr>
                        <a:t>.0.0</a:t>
                      </a:r>
                      <a:r>
                        <a:rPr lang="en-CA" sz="1000" b="1" dirty="0">
                          <a:effectLst/>
                        </a:rPr>
                        <a:t>/16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10.3</a:t>
                      </a:r>
                      <a:r>
                        <a:rPr lang="en-CA" sz="1000" b="0" dirty="0">
                          <a:effectLst/>
                        </a:rPr>
                        <a:t>.0.1 - </a:t>
                      </a:r>
                      <a:r>
                        <a:rPr lang="en-CA" sz="1000" b="1" dirty="0">
                          <a:effectLst/>
                        </a:rPr>
                        <a:t>10.3</a:t>
                      </a:r>
                      <a:r>
                        <a:rPr lang="en-CA" sz="1000" b="0" dirty="0">
                          <a:effectLst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10.3</a:t>
                      </a:r>
                      <a:r>
                        <a:rPr lang="en-CA" sz="1000" b="0" dirty="0">
                          <a:effectLst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246693201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10.4</a:t>
                      </a:r>
                      <a:r>
                        <a:rPr lang="en-CA" sz="1000" b="0" dirty="0">
                          <a:effectLst/>
                        </a:rPr>
                        <a:t>.0.0</a:t>
                      </a:r>
                      <a:r>
                        <a:rPr lang="en-CA" sz="1000" b="1" dirty="0">
                          <a:effectLst/>
                        </a:rPr>
                        <a:t>/16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10.4</a:t>
                      </a:r>
                      <a:r>
                        <a:rPr lang="en-CA" sz="1000" b="0" dirty="0">
                          <a:effectLst/>
                        </a:rPr>
                        <a:t>.0.1 - </a:t>
                      </a:r>
                      <a:r>
                        <a:rPr lang="en-CA" sz="1000" b="1" dirty="0">
                          <a:effectLst/>
                        </a:rPr>
                        <a:t>10.4</a:t>
                      </a:r>
                      <a:r>
                        <a:rPr lang="en-CA" sz="1000" b="0" dirty="0">
                          <a:effectLst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10.4</a:t>
                      </a:r>
                      <a:r>
                        <a:rPr lang="en-CA" sz="1000" b="0" dirty="0">
                          <a:effectLst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260802008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10.5</a:t>
                      </a:r>
                      <a:r>
                        <a:rPr lang="en-CA" sz="1000" b="0" dirty="0">
                          <a:effectLst/>
                        </a:rPr>
                        <a:t>.0.0</a:t>
                      </a:r>
                      <a:r>
                        <a:rPr lang="en-CA" sz="1000" b="1" dirty="0">
                          <a:effectLst/>
                        </a:rPr>
                        <a:t>/16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10.5</a:t>
                      </a:r>
                      <a:r>
                        <a:rPr lang="en-CA" sz="1000" b="0" dirty="0">
                          <a:effectLst/>
                        </a:rPr>
                        <a:t>.0.1 - </a:t>
                      </a:r>
                      <a:r>
                        <a:rPr lang="en-CA" sz="1000" b="1" dirty="0">
                          <a:effectLst/>
                        </a:rPr>
                        <a:t>10.5</a:t>
                      </a:r>
                      <a:r>
                        <a:rPr lang="en-CA" sz="1000" b="0" dirty="0">
                          <a:effectLst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10.5</a:t>
                      </a:r>
                      <a:r>
                        <a:rPr lang="en-CA" sz="1000" b="0" dirty="0">
                          <a:effectLst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140251696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10.6</a:t>
                      </a:r>
                      <a:r>
                        <a:rPr lang="en-CA" sz="1000" b="0" dirty="0">
                          <a:effectLst/>
                        </a:rPr>
                        <a:t>.0.0</a:t>
                      </a:r>
                      <a:r>
                        <a:rPr lang="en-CA" sz="1000" b="1" dirty="0">
                          <a:effectLst/>
                        </a:rPr>
                        <a:t>/16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10.6</a:t>
                      </a:r>
                      <a:r>
                        <a:rPr lang="en-CA" sz="1000" b="0" dirty="0">
                          <a:effectLst/>
                        </a:rPr>
                        <a:t>.0.1 - </a:t>
                      </a:r>
                      <a:r>
                        <a:rPr lang="en-CA" sz="1000" b="1" dirty="0">
                          <a:effectLst/>
                        </a:rPr>
                        <a:t>10.6</a:t>
                      </a:r>
                      <a:r>
                        <a:rPr lang="en-CA" sz="1000" b="0" dirty="0">
                          <a:effectLst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10.6</a:t>
                      </a:r>
                      <a:r>
                        <a:rPr lang="en-CA" sz="1000" b="0" dirty="0">
                          <a:effectLst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579384603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10.7</a:t>
                      </a:r>
                      <a:r>
                        <a:rPr lang="en-CA" sz="1000" b="0" dirty="0">
                          <a:effectLst/>
                        </a:rPr>
                        <a:t>.0.0</a:t>
                      </a:r>
                      <a:r>
                        <a:rPr lang="en-CA" sz="1000" b="1" dirty="0">
                          <a:effectLst/>
                        </a:rPr>
                        <a:t>/16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10.7</a:t>
                      </a:r>
                      <a:r>
                        <a:rPr lang="en-CA" sz="1000" b="0" dirty="0">
                          <a:effectLst/>
                        </a:rPr>
                        <a:t>.0.1 - </a:t>
                      </a:r>
                      <a:r>
                        <a:rPr lang="en-CA" sz="1000" b="1" dirty="0">
                          <a:effectLst/>
                        </a:rPr>
                        <a:t>10.7</a:t>
                      </a:r>
                      <a:r>
                        <a:rPr lang="en-CA" sz="1000" b="0" dirty="0">
                          <a:effectLst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10.7</a:t>
                      </a:r>
                      <a:r>
                        <a:rPr lang="en-CA" sz="1000" b="0" dirty="0">
                          <a:effectLst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319694656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511108504"/>
                  </a:ext>
                </a:extLst>
              </a:tr>
              <a:tr h="291438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10.255</a:t>
                      </a:r>
                      <a:r>
                        <a:rPr lang="en-CA" sz="1000" b="0" dirty="0">
                          <a:effectLst/>
                        </a:rPr>
                        <a:t>.0.0</a:t>
                      </a:r>
                      <a:r>
                        <a:rPr lang="en-CA" sz="1000" b="1" dirty="0">
                          <a:effectLst/>
                        </a:rPr>
                        <a:t>/16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10.255</a:t>
                      </a:r>
                      <a:r>
                        <a:rPr lang="en-CA" sz="1000" b="0" dirty="0">
                          <a:effectLst/>
                        </a:rPr>
                        <a:t>.0.1 - </a:t>
                      </a:r>
                      <a:r>
                        <a:rPr lang="en-CA" sz="1000" b="1" dirty="0">
                          <a:effectLst/>
                        </a:rPr>
                        <a:t>10.255</a:t>
                      </a:r>
                      <a:r>
                        <a:rPr lang="en-CA" sz="1000" b="0" dirty="0">
                          <a:effectLst/>
                        </a:rPr>
                        <a:t>.255.254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10.255</a:t>
                      </a:r>
                      <a:r>
                        <a:rPr lang="en-CA" sz="1000" b="0" dirty="0">
                          <a:effectLst/>
                        </a:rPr>
                        <a:t>.255.255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36941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119983-4ED6-4A9F-ABB0-451D571C3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71318"/>
              </p:ext>
            </p:extLst>
          </p:nvPr>
        </p:nvGraphicFramePr>
        <p:xfrm>
          <a:off x="4671059" y="1246212"/>
          <a:ext cx="4152901" cy="3435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621">
                  <a:extLst>
                    <a:ext uri="{9D8B030D-6E8A-4147-A177-3AD203B41FA5}">
                      <a16:colId xmlns:a16="http://schemas.microsoft.com/office/drawing/2014/main" val="1832368472"/>
                    </a:ext>
                  </a:extLst>
                </a:gridCol>
                <a:gridCol w="1998805">
                  <a:extLst>
                    <a:ext uri="{9D8B030D-6E8A-4147-A177-3AD203B41FA5}">
                      <a16:colId xmlns:a16="http://schemas.microsoft.com/office/drawing/2014/main" val="3133033927"/>
                    </a:ext>
                  </a:extLst>
                </a:gridCol>
                <a:gridCol w="956475">
                  <a:extLst>
                    <a:ext uri="{9D8B030D-6E8A-4147-A177-3AD203B41FA5}">
                      <a16:colId xmlns:a16="http://schemas.microsoft.com/office/drawing/2014/main" val="1854765229"/>
                    </a:ext>
                  </a:extLst>
                </a:gridCol>
              </a:tblGrid>
              <a:tr h="52017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Subnet Address</a:t>
                      </a:r>
                      <a:br>
                        <a:rPr lang="en-CA" sz="1000" b="1" dirty="0">
                          <a:effectLst/>
                        </a:rPr>
                      </a:br>
                      <a:r>
                        <a:rPr lang="en-CA" sz="1000" b="0" dirty="0">
                          <a:effectLst/>
                        </a:rPr>
                        <a:t>(65,536 Possible Subnets)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Host Range</a:t>
                      </a:r>
                      <a:br>
                        <a:rPr lang="en-CA" sz="1000" b="1" dirty="0">
                          <a:effectLst/>
                        </a:rPr>
                      </a:br>
                      <a:r>
                        <a:rPr lang="en-CA" sz="1000" b="0" dirty="0">
                          <a:effectLst/>
                        </a:rPr>
                        <a:t>(254 possible hosts per subnet)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Broadcast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21925027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10.0.0</a:t>
                      </a:r>
                      <a:r>
                        <a:rPr lang="en-CA" sz="1000" b="0" dirty="0">
                          <a:effectLst/>
                        </a:rPr>
                        <a:t>.0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10.0.0</a:t>
                      </a:r>
                      <a:r>
                        <a:rPr lang="en-CA" sz="1000" b="0" dirty="0">
                          <a:effectLst/>
                        </a:rPr>
                        <a:t>.1 - </a:t>
                      </a:r>
                      <a:r>
                        <a:rPr lang="en-CA" sz="1000" b="1" dirty="0">
                          <a:effectLst/>
                        </a:rPr>
                        <a:t>10.0.0</a:t>
                      </a:r>
                      <a:r>
                        <a:rPr lang="en-CA" sz="1000" b="0" dirty="0">
                          <a:effectLst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10.0.0</a:t>
                      </a:r>
                      <a:r>
                        <a:rPr lang="en-CA" sz="1000" b="0" dirty="0">
                          <a:effectLst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48350670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10.0.1</a:t>
                      </a:r>
                      <a:r>
                        <a:rPr lang="en-CA" sz="1000" b="0" dirty="0">
                          <a:effectLst/>
                        </a:rPr>
                        <a:t>.0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10.0.1</a:t>
                      </a:r>
                      <a:r>
                        <a:rPr lang="en-CA" sz="1000" b="0" dirty="0">
                          <a:effectLst/>
                        </a:rPr>
                        <a:t>.1 - </a:t>
                      </a:r>
                      <a:r>
                        <a:rPr lang="en-CA" sz="1000" b="1" dirty="0">
                          <a:effectLst/>
                        </a:rPr>
                        <a:t>10.0.1</a:t>
                      </a:r>
                      <a:r>
                        <a:rPr lang="en-CA" sz="1000" b="0" dirty="0">
                          <a:effectLst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10.0.1</a:t>
                      </a:r>
                      <a:r>
                        <a:rPr lang="en-CA" sz="1000" b="0" dirty="0">
                          <a:effectLst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838933585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10.0.2</a:t>
                      </a:r>
                      <a:r>
                        <a:rPr lang="en-CA" sz="1000" b="0" dirty="0">
                          <a:effectLst/>
                        </a:rPr>
                        <a:t>.0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10.0.2</a:t>
                      </a:r>
                      <a:r>
                        <a:rPr lang="en-CA" sz="1000" b="0" dirty="0">
                          <a:effectLst/>
                        </a:rPr>
                        <a:t>.1 - </a:t>
                      </a:r>
                      <a:r>
                        <a:rPr lang="en-CA" sz="1000" b="1" dirty="0">
                          <a:effectLst/>
                        </a:rPr>
                        <a:t>10.0.2</a:t>
                      </a:r>
                      <a:r>
                        <a:rPr lang="en-CA" sz="1000" b="0" dirty="0">
                          <a:effectLst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10.0.2</a:t>
                      </a:r>
                      <a:r>
                        <a:rPr lang="en-CA" sz="1000" b="0" dirty="0">
                          <a:effectLst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643493669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459356146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10.0.255</a:t>
                      </a:r>
                      <a:r>
                        <a:rPr lang="en-CA" sz="1000" b="0" dirty="0">
                          <a:effectLst/>
                        </a:rPr>
                        <a:t>.0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10.0.255</a:t>
                      </a:r>
                      <a:r>
                        <a:rPr lang="en-CA" sz="1000" b="0" dirty="0">
                          <a:effectLst/>
                        </a:rPr>
                        <a:t>.1 - </a:t>
                      </a:r>
                      <a:r>
                        <a:rPr lang="en-CA" sz="1000" b="1" dirty="0">
                          <a:effectLst/>
                        </a:rPr>
                        <a:t>10.0.255</a:t>
                      </a:r>
                      <a:r>
                        <a:rPr lang="en-CA" sz="1000" b="0" dirty="0">
                          <a:effectLst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10.0.255</a:t>
                      </a:r>
                      <a:r>
                        <a:rPr lang="en-CA" sz="1000" b="0" dirty="0">
                          <a:effectLst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17579166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10.1.0</a:t>
                      </a:r>
                      <a:r>
                        <a:rPr lang="en-CA" sz="1000" b="0" dirty="0">
                          <a:effectLst/>
                        </a:rPr>
                        <a:t>.0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10.1.0</a:t>
                      </a:r>
                      <a:r>
                        <a:rPr lang="en-CA" sz="1000" b="0" dirty="0">
                          <a:effectLst/>
                        </a:rPr>
                        <a:t>.1 - </a:t>
                      </a:r>
                      <a:r>
                        <a:rPr lang="en-CA" sz="1000" b="1" dirty="0">
                          <a:effectLst/>
                        </a:rPr>
                        <a:t>10.1.0</a:t>
                      </a:r>
                      <a:r>
                        <a:rPr lang="en-CA" sz="1000" b="0" dirty="0">
                          <a:effectLst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10.1.0</a:t>
                      </a:r>
                      <a:r>
                        <a:rPr lang="en-CA" sz="1000" b="0" dirty="0">
                          <a:effectLst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246693201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10.1.1</a:t>
                      </a:r>
                      <a:r>
                        <a:rPr lang="en-CA" sz="1000" b="0" dirty="0">
                          <a:effectLst/>
                        </a:rPr>
                        <a:t>.0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10.1.1</a:t>
                      </a:r>
                      <a:r>
                        <a:rPr lang="en-CA" sz="1000" b="0" dirty="0">
                          <a:effectLst/>
                        </a:rPr>
                        <a:t>.1 - </a:t>
                      </a:r>
                      <a:r>
                        <a:rPr lang="en-CA" sz="1000" b="1" dirty="0">
                          <a:effectLst/>
                        </a:rPr>
                        <a:t>10.1.1</a:t>
                      </a:r>
                      <a:r>
                        <a:rPr lang="en-CA" sz="1000" b="0" dirty="0">
                          <a:effectLst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10.1.1</a:t>
                      </a:r>
                      <a:r>
                        <a:rPr lang="en-CA" sz="1000" b="0" dirty="0">
                          <a:effectLst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260802008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10.1.2</a:t>
                      </a:r>
                      <a:r>
                        <a:rPr lang="en-CA" sz="1000" b="0" dirty="0">
                          <a:effectLst/>
                        </a:rPr>
                        <a:t>.0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10.1.2</a:t>
                      </a:r>
                      <a:r>
                        <a:rPr lang="en-CA" sz="1000" b="0" dirty="0">
                          <a:effectLst/>
                        </a:rPr>
                        <a:t>.1 - </a:t>
                      </a:r>
                      <a:r>
                        <a:rPr lang="en-CA" sz="1000" b="1" dirty="0">
                          <a:effectLst/>
                        </a:rPr>
                        <a:t>10.1.2</a:t>
                      </a:r>
                      <a:r>
                        <a:rPr lang="en-CA" sz="1000" b="0" dirty="0">
                          <a:effectLst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10.1.2</a:t>
                      </a:r>
                      <a:r>
                        <a:rPr lang="en-CA" sz="1000" b="0" dirty="0">
                          <a:effectLst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140251696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…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579384603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10.100.0</a:t>
                      </a:r>
                      <a:r>
                        <a:rPr lang="en-CA" sz="1000" b="0" dirty="0">
                          <a:effectLst/>
                        </a:rPr>
                        <a:t>.0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10.100.0</a:t>
                      </a:r>
                      <a:r>
                        <a:rPr lang="en-CA" sz="1000" b="0" dirty="0">
                          <a:effectLst/>
                        </a:rPr>
                        <a:t>.1 - </a:t>
                      </a:r>
                      <a:r>
                        <a:rPr lang="en-CA" sz="1000" b="1" dirty="0">
                          <a:effectLst/>
                        </a:rPr>
                        <a:t>10.100.0</a:t>
                      </a:r>
                      <a:r>
                        <a:rPr lang="en-CA" sz="1000" b="0" dirty="0">
                          <a:effectLst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10.100.0</a:t>
                      </a:r>
                      <a:r>
                        <a:rPr lang="en-CA" sz="1000" b="0" dirty="0">
                          <a:effectLst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319694656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...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511108504"/>
                  </a:ext>
                </a:extLst>
              </a:tr>
              <a:tr h="242909"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10.255.255</a:t>
                      </a:r>
                      <a:r>
                        <a:rPr lang="en-CA" sz="1000" b="0" dirty="0">
                          <a:effectLst/>
                        </a:rPr>
                        <a:t>.0</a:t>
                      </a:r>
                      <a:r>
                        <a:rPr lang="en-CA" sz="1000" b="1" dirty="0">
                          <a:effectLst/>
                        </a:rPr>
                        <a:t>/24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10.255.255</a:t>
                      </a:r>
                      <a:r>
                        <a:rPr lang="en-CA" sz="1000" b="0" dirty="0">
                          <a:effectLst/>
                        </a:rPr>
                        <a:t>.1 - </a:t>
                      </a:r>
                      <a:r>
                        <a:rPr lang="en-CA" sz="1000" b="1" dirty="0">
                          <a:effectLst/>
                        </a:rPr>
                        <a:t>10.2255.255</a:t>
                      </a:r>
                      <a:r>
                        <a:rPr lang="en-CA" sz="1000" b="0" dirty="0">
                          <a:effectLst/>
                        </a:rPr>
                        <a:t>.254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10.255.255</a:t>
                      </a:r>
                      <a:r>
                        <a:rPr lang="en-CA" sz="1000" b="0" dirty="0">
                          <a:effectLst/>
                        </a:rPr>
                        <a:t>.255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36941723"/>
                  </a:ext>
                </a:extLst>
              </a:tr>
            </a:tbl>
          </a:graphicData>
        </a:graphic>
      </p:graphicFrame>
      <p:grpSp>
        <p:nvGrpSpPr>
          <p:cNvPr id="42" name="Group 41">
            <a:extLst>
              <a:ext uri="{FF2B5EF4-FFF2-40B4-BE49-F238E27FC236}">
                <a16:creationId xmlns:a16="http://schemas.microsoft.com/office/drawing/2014/main" id="{BE616A28-DF41-438B-9DC6-FB26977D3041}"/>
              </a:ext>
            </a:extLst>
          </p:cNvPr>
          <p:cNvGrpSpPr/>
          <p:nvPr/>
        </p:nvGrpSpPr>
        <p:grpSpPr>
          <a:xfrm>
            <a:off x="783360" y="4795388"/>
            <a:ext cx="2032200" cy="284040"/>
            <a:chOff x="783360" y="4795388"/>
            <a:chExt cx="20322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AA8CD5-8BC8-4A26-ACE6-5CE0B1D3CCDE}"/>
                    </a:ext>
                  </a:extLst>
                </p14:cNvPr>
                <p14:cNvContentPartPr/>
                <p14:nvPr/>
              </p14:nvContentPartPr>
              <p14:xfrm>
                <a:off x="783360" y="4810508"/>
                <a:ext cx="205920" cy="23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AA8CD5-8BC8-4A26-ACE6-5CE0B1D3CCD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720" y="4801508"/>
                  <a:ext cx="223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1DFCF8-F6B8-4332-89A6-322ACB2CBF2A}"/>
                    </a:ext>
                  </a:extLst>
                </p14:cNvPr>
                <p14:cNvContentPartPr/>
                <p14:nvPr/>
              </p14:nvContentPartPr>
              <p14:xfrm>
                <a:off x="1005840" y="4871348"/>
                <a:ext cx="92880" cy="10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1DFCF8-F6B8-4332-89A6-322ACB2CBF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7200" y="4862348"/>
                  <a:ext cx="110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775F012-DE35-40B2-80B5-99286953B2E9}"/>
                    </a:ext>
                  </a:extLst>
                </p14:cNvPr>
                <p14:cNvContentPartPr/>
                <p14:nvPr/>
              </p14:nvContentPartPr>
              <p14:xfrm>
                <a:off x="1044720" y="4813748"/>
                <a:ext cx="138600" cy="8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775F012-DE35-40B2-80B5-99286953B2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6080" y="4804748"/>
                  <a:ext cx="156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427574-9E5B-4204-9DF5-701E1B2CF0F4}"/>
                    </a:ext>
                  </a:extLst>
                </p14:cNvPr>
                <p14:cNvContentPartPr/>
                <p14:nvPr/>
              </p14:nvContentPartPr>
              <p14:xfrm>
                <a:off x="1190520" y="4894388"/>
                <a:ext cx="196920" cy="155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427574-9E5B-4204-9DF5-701E1B2CF0F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1880" y="4885388"/>
                  <a:ext cx="214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5ED1AF-9954-42E6-B7F4-EB10CDAAB584}"/>
                    </a:ext>
                  </a:extLst>
                </p14:cNvPr>
                <p14:cNvContentPartPr/>
                <p14:nvPr/>
              </p14:nvContentPartPr>
              <p14:xfrm>
                <a:off x="1252080" y="4795388"/>
                <a:ext cx="138960" cy="122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5ED1AF-9954-42E6-B7F4-EB10CDAAB5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43440" y="4786388"/>
                  <a:ext cx="156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15943AD-110B-4E83-9206-DA36B016A151}"/>
                    </a:ext>
                  </a:extLst>
                </p14:cNvPr>
                <p14:cNvContentPartPr/>
                <p14:nvPr/>
              </p14:nvContentPartPr>
              <p14:xfrm>
                <a:off x="1482480" y="489438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15943AD-110B-4E83-9206-DA36B016A15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73840" y="48853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4C30463-41EC-4F44-814A-DCD37FFFF1EE}"/>
                    </a:ext>
                  </a:extLst>
                </p14:cNvPr>
                <p14:cNvContentPartPr/>
                <p14:nvPr/>
              </p14:nvContentPartPr>
              <p14:xfrm>
                <a:off x="1575000" y="4823828"/>
                <a:ext cx="167760" cy="179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4C30463-41EC-4F44-814A-DCD37FFFF1E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66000" y="4815188"/>
                  <a:ext cx="1854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E229982-3F7A-411D-8E20-BCBB5D99F99E}"/>
                    </a:ext>
                  </a:extLst>
                </p14:cNvPr>
                <p14:cNvContentPartPr/>
                <p14:nvPr/>
              </p14:nvContentPartPr>
              <p14:xfrm>
                <a:off x="1767960" y="4840748"/>
                <a:ext cx="69480" cy="16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E229982-3F7A-411D-8E20-BCBB5D99F9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59320" y="4831748"/>
                  <a:ext cx="87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F1E813-A091-4135-A3B9-FE2424865EEB}"/>
                    </a:ext>
                  </a:extLst>
                </p14:cNvPr>
                <p14:cNvContentPartPr/>
                <p14:nvPr/>
              </p14:nvContentPartPr>
              <p14:xfrm>
                <a:off x="1805400" y="4827428"/>
                <a:ext cx="95040" cy="59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F1E813-A091-4135-A3B9-FE2424865EE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96400" y="4818788"/>
                  <a:ext cx="1126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635816-118C-4045-BED9-4DF08E0633B4}"/>
                    </a:ext>
                  </a:extLst>
                </p14:cNvPr>
                <p14:cNvContentPartPr/>
                <p14:nvPr/>
              </p14:nvContentPartPr>
              <p14:xfrm>
                <a:off x="1959120" y="4855868"/>
                <a:ext cx="132840" cy="223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635816-118C-4045-BED9-4DF08E0633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50480" y="4847228"/>
                  <a:ext cx="1504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09B2D1-DCE6-4488-9CDA-A2AC9B7CB443}"/>
                    </a:ext>
                  </a:extLst>
                </p14:cNvPr>
                <p14:cNvContentPartPr/>
                <p14:nvPr/>
              </p14:nvContentPartPr>
              <p14:xfrm>
                <a:off x="2012760" y="4829588"/>
                <a:ext cx="138240" cy="72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09B2D1-DCE6-4488-9CDA-A2AC9B7CB4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03760" y="4820948"/>
                  <a:ext cx="155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BBFF3D-3706-4DA8-9E72-E05EAFDEAA23}"/>
                    </a:ext>
                  </a:extLst>
                </p14:cNvPr>
                <p14:cNvContentPartPr/>
                <p14:nvPr/>
              </p14:nvContentPartPr>
              <p14:xfrm>
                <a:off x="2197440" y="4955588"/>
                <a:ext cx="324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BBFF3D-3706-4DA8-9E72-E05EAFDEAA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88800" y="4946948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BF3152-7051-499B-B4F9-9BC5ACC28E52}"/>
                    </a:ext>
                  </a:extLst>
                </p14:cNvPr>
                <p14:cNvContentPartPr/>
                <p14:nvPr/>
              </p14:nvContentPartPr>
              <p14:xfrm>
                <a:off x="2297160" y="4879268"/>
                <a:ext cx="156240" cy="164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BF3152-7051-499B-B4F9-9BC5ACC28E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88520" y="4870628"/>
                  <a:ext cx="173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CAD4678-F029-42B8-9B22-F241E70EA29C}"/>
                    </a:ext>
                  </a:extLst>
                </p14:cNvPr>
                <p14:cNvContentPartPr/>
                <p14:nvPr/>
              </p14:nvContentPartPr>
              <p14:xfrm>
                <a:off x="2527560" y="4917428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CAD4678-F029-42B8-9B22-F241E70EA2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18920" y="49084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AA8251-D35A-470B-AF25-6EBE69FC94DC}"/>
                    </a:ext>
                  </a:extLst>
                </p14:cNvPr>
                <p14:cNvContentPartPr/>
                <p14:nvPr/>
              </p14:nvContentPartPr>
              <p14:xfrm>
                <a:off x="2620080" y="4863788"/>
                <a:ext cx="195480" cy="163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AA8251-D35A-470B-AF25-6EBE69FC94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11080" y="4855148"/>
                  <a:ext cx="21312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C4C77AC-9482-4954-BC77-91E58A889283}"/>
              </a:ext>
            </a:extLst>
          </p:cNvPr>
          <p:cNvGrpSpPr/>
          <p:nvPr/>
        </p:nvGrpSpPr>
        <p:grpSpPr>
          <a:xfrm>
            <a:off x="4717440" y="4794668"/>
            <a:ext cx="1404720" cy="301320"/>
            <a:chOff x="4717440" y="4794668"/>
            <a:chExt cx="14047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C59767B-16B5-4BF7-A89F-58C0DFB8E9BE}"/>
                    </a:ext>
                  </a:extLst>
                </p14:cNvPr>
                <p14:cNvContentPartPr/>
                <p14:nvPr/>
              </p14:nvContentPartPr>
              <p14:xfrm>
                <a:off x="4717440" y="4880348"/>
                <a:ext cx="189720" cy="19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C59767B-16B5-4BF7-A89F-58C0DFB8E9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8800" y="4871708"/>
                  <a:ext cx="207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2B70D2-83B6-48A9-B8D9-5DF93680D885}"/>
                    </a:ext>
                  </a:extLst>
                </p14:cNvPr>
                <p14:cNvContentPartPr/>
                <p14:nvPr/>
              </p14:nvContentPartPr>
              <p14:xfrm>
                <a:off x="4924440" y="4840748"/>
                <a:ext cx="102600" cy="255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2B70D2-83B6-48A9-B8D9-5DF93680D8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15800" y="4831748"/>
                  <a:ext cx="120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7BFE244-C668-4A15-8DE0-D2CF1B6F57A9}"/>
                    </a:ext>
                  </a:extLst>
                </p14:cNvPr>
                <p14:cNvContentPartPr/>
                <p14:nvPr/>
              </p14:nvContentPartPr>
              <p14:xfrm>
                <a:off x="4955760" y="4829588"/>
                <a:ext cx="88920" cy="41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7BFE244-C668-4A15-8DE0-D2CF1B6F57A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47120" y="4820948"/>
                  <a:ext cx="106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E90DAA3-5A11-48C5-BB01-371A5F5DE4EC}"/>
                    </a:ext>
                  </a:extLst>
                </p14:cNvPr>
                <p14:cNvContentPartPr/>
                <p14:nvPr/>
              </p14:nvContentPartPr>
              <p14:xfrm>
                <a:off x="5108400" y="4878908"/>
                <a:ext cx="75240" cy="213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E90DAA3-5A11-48C5-BB01-371A5F5DE4E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99760" y="4870268"/>
                  <a:ext cx="928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C4C390C-A609-417E-AEB3-3F58393112CA}"/>
                    </a:ext>
                  </a:extLst>
                </p14:cNvPr>
                <p14:cNvContentPartPr/>
                <p14:nvPr/>
              </p14:nvContentPartPr>
              <p14:xfrm>
                <a:off x="5109480" y="4839308"/>
                <a:ext cx="99360" cy="5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C4C390C-A609-417E-AEB3-3F58393112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00840" y="4830668"/>
                  <a:ext cx="117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D7A31E-EC67-4928-8DD4-28EFF20A4102}"/>
                    </a:ext>
                  </a:extLst>
                </p14:cNvPr>
                <p14:cNvContentPartPr/>
                <p14:nvPr/>
              </p14:nvContentPartPr>
              <p14:xfrm>
                <a:off x="5255640" y="5040188"/>
                <a:ext cx="360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D7A31E-EC67-4928-8DD4-28EFF20A410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46640" y="5031548"/>
                  <a:ext cx="21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4204F1-0707-46E6-B47F-D3146B56C5AE}"/>
                    </a:ext>
                  </a:extLst>
                </p14:cNvPr>
                <p14:cNvContentPartPr/>
                <p14:nvPr/>
              </p14:nvContentPartPr>
              <p14:xfrm>
                <a:off x="5355360" y="4863788"/>
                <a:ext cx="144360" cy="17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4204F1-0707-46E6-B47F-D3146B56C5A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46360" y="4854788"/>
                  <a:ext cx="162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D182C3B-1CFD-46E3-A159-87567FD12FFA}"/>
                    </a:ext>
                  </a:extLst>
                </p14:cNvPr>
                <p14:cNvContentPartPr/>
                <p14:nvPr/>
              </p14:nvContentPartPr>
              <p14:xfrm>
                <a:off x="5600880" y="4832828"/>
                <a:ext cx="142920" cy="240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D182C3B-1CFD-46E3-A159-87567FD12FF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91880" y="4824188"/>
                  <a:ext cx="160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1E965A-E069-4ACE-9A7B-471F86645505}"/>
                    </a:ext>
                  </a:extLst>
                </p14:cNvPr>
                <p14:cNvContentPartPr/>
                <p14:nvPr/>
              </p14:nvContentPartPr>
              <p14:xfrm>
                <a:off x="5624640" y="4833548"/>
                <a:ext cx="104760" cy="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1E965A-E069-4ACE-9A7B-471F866455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15640" y="4824908"/>
                  <a:ext cx="122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5EC087-DFFB-45AB-BD20-8FBCBED8E5B0}"/>
                    </a:ext>
                  </a:extLst>
                </p14:cNvPr>
                <p14:cNvContentPartPr/>
                <p14:nvPr/>
              </p14:nvContentPartPr>
              <p14:xfrm>
                <a:off x="5862600" y="4801868"/>
                <a:ext cx="109800" cy="254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5EC087-DFFB-45AB-BD20-8FBCBED8E5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53600" y="4793228"/>
                  <a:ext cx="127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DD290E-7FD4-4838-901B-F3BDE97B5B2A}"/>
                    </a:ext>
                  </a:extLst>
                </p14:cNvPr>
                <p14:cNvContentPartPr/>
                <p14:nvPr/>
              </p14:nvContentPartPr>
              <p14:xfrm>
                <a:off x="5870160" y="4794668"/>
                <a:ext cx="139320" cy="69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DD290E-7FD4-4838-901B-F3BDE97B5B2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61520" y="4785668"/>
                  <a:ext cx="156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A4D2AD-25A7-4EE6-B393-CA5E42D703E4}"/>
                    </a:ext>
                  </a:extLst>
                </p14:cNvPr>
                <p14:cNvContentPartPr/>
                <p14:nvPr/>
              </p14:nvContentPartPr>
              <p14:xfrm>
                <a:off x="6093360" y="4978628"/>
                <a:ext cx="28800" cy="7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A4D2AD-25A7-4EE6-B393-CA5E42D703E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84360" y="4969988"/>
                  <a:ext cx="4644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D08C0-B768-46BD-848A-FF15FF155DCD}"/>
              </a:ext>
            </a:extLst>
          </p:cNvPr>
          <p:cNvGrpSpPr/>
          <p:nvPr/>
        </p:nvGrpSpPr>
        <p:grpSpPr>
          <a:xfrm>
            <a:off x="6315480" y="4783148"/>
            <a:ext cx="869400" cy="302760"/>
            <a:chOff x="6315480" y="4783148"/>
            <a:chExt cx="86940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4C48D-64D6-48F0-AF14-AF1DC7A666C1}"/>
                    </a:ext>
                  </a:extLst>
                </p14:cNvPr>
                <p14:cNvContentPartPr/>
                <p14:nvPr/>
              </p14:nvContentPartPr>
              <p14:xfrm>
                <a:off x="6315480" y="4838948"/>
                <a:ext cx="113040" cy="211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4C48D-64D6-48F0-AF14-AF1DC7A666C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06840" y="4829948"/>
                  <a:ext cx="130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F21E96-3728-4493-A2F8-4691F15CAA09}"/>
                    </a:ext>
                  </a:extLst>
                </p14:cNvPr>
                <p14:cNvContentPartPr/>
                <p14:nvPr/>
              </p14:nvContentPartPr>
              <p14:xfrm>
                <a:off x="6499440" y="4871348"/>
                <a:ext cx="122760" cy="193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F21E96-3728-4493-A2F8-4691F15CAA0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90800" y="4862348"/>
                  <a:ext cx="140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4707EBD-C4DB-4E2C-93EA-2A0E629CF816}"/>
                    </a:ext>
                  </a:extLst>
                </p14:cNvPr>
                <p14:cNvContentPartPr/>
                <p14:nvPr/>
              </p14:nvContentPartPr>
              <p14:xfrm>
                <a:off x="6531120" y="4861628"/>
                <a:ext cx="57600" cy="41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4707EBD-C4DB-4E2C-93EA-2A0E629CF81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522120" y="4852628"/>
                  <a:ext cx="75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9F7E1F8-5B35-4A6E-83A1-3A1857D0D37C}"/>
                    </a:ext>
                  </a:extLst>
                </p14:cNvPr>
                <p14:cNvContentPartPr/>
                <p14:nvPr/>
              </p14:nvContentPartPr>
              <p14:xfrm>
                <a:off x="6661440" y="4847948"/>
                <a:ext cx="72360" cy="237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9F7E1F8-5B35-4A6E-83A1-3A1857D0D3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52440" y="4839308"/>
                  <a:ext cx="90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0F1D8C-3F0F-46CA-B3F5-F28F6E84D90B}"/>
                    </a:ext>
                  </a:extLst>
                </p14:cNvPr>
                <p14:cNvContentPartPr/>
                <p14:nvPr/>
              </p14:nvContentPartPr>
              <p14:xfrm>
                <a:off x="6715440" y="4783148"/>
                <a:ext cx="149760" cy="81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0F1D8C-3F0F-46CA-B3F5-F28F6E84D90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06440" y="4774148"/>
                  <a:ext cx="167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941468-8876-45B7-83A9-DDB43E5D3A5F}"/>
                    </a:ext>
                  </a:extLst>
                </p14:cNvPr>
                <p14:cNvContentPartPr/>
                <p14:nvPr/>
              </p14:nvContentPartPr>
              <p14:xfrm>
                <a:off x="6900120" y="4971428"/>
                <a:ext cx="7920" cy="5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941468-8876-45B7-83A9-DDB43E5D3A5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891120" y="4962428"/>
                  <a:ext cx="25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40A3FC-DEC4-4B11-8BAB-E9857696AD8E}"/>
                    </a:ext>
                  </a:extLst>
                </p14:cNvPr>
                <p14:cNvContentPartPr/>
                <p14:nvPr/>
              </p14:nvContentPartPr>
              <p14:xfrm>
                <a:off x="6982200" y="4847948"/>
                <a:ext cx="202680" cy="17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40A3FC-DEC4-4B11-8BAB-E9857696AD8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73200" y="4839308"/>
                  <a:ext cx="220320" cy="197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854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Subnet an IPv4 Network</a:t>
            </a:r>
            <a:br>
              <a:rPr lang="en-US" dirty="0"/>
            </a:br>
            <a:r>
              <a:rPr lang="en-CA" sz="2400" dirty="0"/>
              <a:t>Subnet within an Octet Boundary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46433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Refer to the table to see six ways to subnet a /24 network.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255.255.255.0 (256 Ip addresses)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E5DF15-7779-4ED6-8960-EFEFE4B7C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77995"/>
              </p:ext>
            </p:extLst>
          </p:nvPr>
        </p:nvGraphicFramePr>
        <p:xfrm>
          <a:off x="1130131" y="1692201"/>
          <a:ext cx="67284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3173678455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1538934761"/>
                    </a:ext>
                  </a:extLst>
                </a:gridCol>
                <a:gridCol w="3092530">
                  <a:extLst>
                    <a:ext uri="{9D8B030D-6E8A-4147-A177-3AD203B41FA5}">
                      <a16:colId xmlns:a16="http://schemas.microsoft.com/office/drawing/2014/main" val="1045760004"/>
                    </a:ext>
                  </a:extLst>
                </a:gridCol>
                <a:gridCol w="747950">
                  <a:extLst>
                    <a:ext uri="{9D8B030D-6E8A-4147-A177-3AD203B41FA5}">
                      <a16:colId xmlns:a16="http://schemas.microsoft.com/office/drawing/2014/main" val="248549605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660007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Prefix Length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Subnet Mask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Subnet Mask in Binary</a:t>
                      </a:r>
                      <a:br>
                        <a:rPr lang="en-CA" sz="1000" b="1" dirty="0">
                          <a:effectLst/>
                        </a:rPr>
                      </a:br>
                      <a:r>
                        <a:rPr lang="en-CA" sz="1000" b="1" dirty="0">
                          <a:effectLst/>
                        </a:rPr>
                        <a:t>(n = network, h = host)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# of subnets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# of hosts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2758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/25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255.255.255.128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2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126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0127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/26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255.255.255.192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62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9912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/27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8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30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4647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255.255.255.240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14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9468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/29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255.255.255.248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32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090259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/30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255.255.255.252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64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1026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95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Subnet a Slash 16 </a:t>
            </a:r>
            <a:b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 </a:t>
            </a:r>
            <a:b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 Slash 8 Prefix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44103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0" y="-127941"/>
            <a:ext cx="9144000" cy="757551"/>
          </a:xfrm>
        </p:spPr>
        <p:txBody>
          <a:bodyPr/>
          <a:lstStyle/>
          <a:p>
            <a:pPr eaLnBrk="1" hangingPunct="1"/>
            <a:r>
              <a:rPr lang="en-US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7501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Topic &amp; Structure of the Lesson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7" y="860732"/>
            <a:ext cx="8986283" cy="1694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24" y="2393966"/>
            <a:ext cx="8998476" cy="27495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570917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Subnet a Slash 16 and a Slash 8 Prefix</a:t>
            </a:r>
            <a:br>
              <a:rPr lang="en-US" dirty="0"/>
            </a:br>
            <a:r>
              <a:rPr lang="en-CA" sz="2400" dirty="0"/>
              <a:t>Create Subnets with a Slash 16 prefix</a:t>
            </a:r>
            <a:endParaRPr lang="en-US" sz="24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92F2256-EB3D-415D-8AD3-8D728E435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28" y="855419"/>
            <a:ext cx="2875109" cy="307394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table highlights all the possible scenarios for subnetting a /16 prefix.</a:t>
            </a: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E0FA95-43CC-4153-B365-8C3E8D1B3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33914"/>
              </p:ext>
            </p:extLst>
          </p:nvPr>
        </p:nvGraphicFramePr>
        <p:xfrm>
          <a:off x="3259945" y="617507"/>
          <a:ext cx="5836920" cy="4488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499">
                  <a:extLst>
                    <a:ext uri="{9D8B030D-6E8A-4147-A177-3AD203B41FA5}">
                      <a16:colId xmlns:a16="http://schemas.microsoft.com/office/drawing/2014/main" val="3400914921"/>
                    </a:ext>
                  </a:extLst>
                </a:gridCol>
                <a:gridCol w="1033188">
                  <a:extLst>
                    <a:ext uri="{9D8B030D-6E8A-4147-A177-3AD203B41FA5}">
                      <a16:colId xmlns:a16="http://schemas.microsoft.com/office/drawing/2014/main" val="2755569675"/>
                    </a:ext>
                  </a:extLst>
                </a:gridCol>
                <a:gridCol w="2410773">
                  <a:extLst>
                    <a:ext uri="{9D8B030D-6E8A-4147-A177-3AD203B41FA5}">
                      <a16:colId xmlns:a16="http://schemas.microsoft.com/office/drawing/2014/main" val="2977755399"/>
                    </a:ext>
                  </a:extLst>
                </a:gridCol>
                <a:gridCol w="725510">
                  <a:extLst>
                    <a:ext uri="{9D8B030D-6E8A-4147-A177-3AD203B41FA5}">
                      <a16:colId xmlns:a16="http://schemas.microsoft.com/office/drawing/2014/main" val="1257793725"/>
                    </a:ext>
                  </a:extLst>
                </a:gridCol>
                <a:gridCol w="663950">
                  <a:extLst>
                    <a:ext uri="{9D8B030D-6E8A-4147-A177-3AD203B41FA5}">
                      <a16:colId xmlns:a16="http://schemas.microsoft.com/office/drawing/2014/main" val="859093634"/>
                    </a:ext>
                  </a:extLst>
                </a:gridCol>
              </a:tblGrid>
              <a:tr h="159578">
                <a:tc>
                  <a:txBody>
                    <a:bodyPr/>
                    <a:lstStyle/>
                    <a:p>
                      <a:pPr algn="l" fontAlgn="ctr"/>
                      <a:r>
                        <a:rPr lang="en-CA" sz="800" b="1" dirty="0">
                          <a:effectLst/>
                        </a:rPr>
                        <a:t>Prefix Length</a:t>
                      </a:r>
                      <a:endParaRPr lang="en-CA" sz="8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800" b="1" dirty="0">
                          <a:effectLst/>
                        </a:rPr>
                        <a:t>Subnet Mask</a:t>
                      </a:r>
                      <a:endParaRPr lang="en-CA" sz="8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800" b="1" dirty="0">
                          <a:effectLst/>
                        </a:rPr>
                        <a:t>Network Address (n = network, h = host)</a:t>
                      </a:r>
                      <a:endParaRPr lang="en-CA" sz="8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800" b="1" dirty="0">
                          <a:effectLst/>
                        </a:rPr>
                        <a:t># of subnets</a:t>
                      </a:r>
                      <a:endParaRPr lang="en-CA" sz="8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800" b="1" dirty="0">
                          <a:effectLst/>
                        </a:rPr>
                        <a:t># of hosts</a:t>
                      </a:r>
                      <a:endParaRPr lang="en-CA" sz="8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34953287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/17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dirty="0">
                          <a:effectLst/>
                        </a:rPr>
                        <a:t>128</a:t>
                      </a:r>
                      <a:r>
                        <a:rPr lang="en-CA" sz="800" b="0" dirty="0">
                          <a:effectLst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hhhhhhh.hhhhhhhh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2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32766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543777364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/18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</a:t>
                      </a:r>
                      <a:r>
                        <a:rPr lang="en-CA" sz="800" b="0" dirty="0">
                          <a:effectLst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hhhhhh.hhhhhhhh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4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16382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07666450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/19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224</a:t>
                      </a:r>
                      <a:r>
                        <a:rPr lang="en-CA" sz="800" b="0" dirty="0">
                          <a:effectLst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hhhhh.hhhhhhhh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8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8190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95088631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</a:t>
                      </a:r>
                      <a:r>
                        <a:rPr lang="en-CA" sz="800" b="0" dirty="0">
                          <a:effectLst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hhhh.hhhhhhhh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16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4094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87745671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/21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248</a:t>
                      </a:r>
                      <a:r>
                        <a:rPr lang="en-CA" sz="800" b="0" dirty="0">
                          <a:effectLst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hhh.hhhhhhhh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32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2046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717418088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252</a:t>
                      </a:r>
                      <a:r>
                        <a:rPr lang="en-CA" sz="800" b="0" dirty="0">
                          <a:effectLst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hh.hhhhhhhh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64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1022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297882614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/23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254</a:t>
                      </a:r>
                      <a:r>
                        <a:rPr lang="en-CA" sz="800" b="0" dirty="0">
                          <a:effectLst/>
                        </a:rPr>
                        <a:t>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h.hhhhhhhh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128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510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013125813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800" b="0" dirty="0">
                          <a:effectLst/>
                        </a:rPr>
                        <a:t>.</a:t>
                      </a:r>
                      <a:r>
                        <a:rPr lang="en-CA" sz="800" b="1" dirty="0">
                          <a:effectLst/>
                        </a:rPr>
                        <a:t>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.hhhhhhhh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256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556719010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/25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800" b="0" dirty="0">
                          <a:effectLst/>
                        </a:rPr>
                        <a:t>.</a:t>
                      </a:r>
                      <a:r>
                        <a:rPr lang="en-CA" sz="800" b="1" dirty="0">
                          <a:effectLst/>
                        </a:rPr>
                        <a:t>128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512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126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57005324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/26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800" b="0" dirty="0">
                          <a:effectLst/>
                        </a:rPr>
                        <a:t>.</a:t>
                      </a:r>
                      <a:r>
                        <a:rPr lang="en-CA" sz="800" b="1" dirty="0">
                          <a:effectLst/>
                        </a:rPr>
                        <a:t>192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1024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62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84378750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/27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800" b="0" dirty="0">
                          <a:effectLst/>
                        </a:rPr>
                        <a:t>.</a:t>
                      </a:r>
                      <a:r>
                        <a:rPr lang="en-CA" sz="800" b="1" dirty="0">
                          <a:effectLst/>
                        </a:rPr>
                        <a:t>224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2048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30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62949982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.255.</a:t>
                      </a:r>
                      <a:r>
                        <a:rPr lang="en-CA" sz="800" b="1" dirty="0">
                          <a:effectLst/>
                        </a:rPr>
                        <a:t>240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4096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14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47945818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/29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r>
                        <a:rPr lang="en-CA" sz="800" b="0" dirty="0">
                          <a:effectLst/>
                        </a:rPr>
                        <a:t>.</a:t>
                      </a:r>
                      <a:r>
                        <a:rPr lang="en-CA" sz="800" b="1" dirty="0">
                          <a:effectLst/>
                        </a:rPr>
                        <a:t>248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8192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719294433"/>
                  </a:ext>
                </a:extLst>
              </a:tr>
              <a:tr h="264506"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/30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255.255.</a:t>
                      </a:r>
                      <a:r>
                        <a:rPr lang="en-CA" sz="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255.</a:t>
                      </a:r>
                      <a:r>
                        <a:rPr lang="en-CA" sz="800" b="1" dirty="0">
                          <a:effectLst/>
                        </a:rPr>
                        <a:t>252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 </a:t>
                      </a:r>
                      <a:b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</a:t>
                      </a:r>
                      <a:r>
                        <a:rPr lang="en-CA" sz="8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</a:t>
                      </a:r>
                      <a:r>
                        <a:rPr lang="en-CA" sz="8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1" dirty="0">
                          <a:effectLst/>
                        </a:rPr>
                        <a:t>16384</a:t>
                      </a:r>
                      <a:endParaRPr lang="en-CA" sz="8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800" b="0" dirty="0">
                          <a:effectLst/>
                        </a:rPr>
                        <a:t>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088457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4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Subnet a Slash 16 and a Slash 8 Prefix</a:t>
            </a:r>
            <a:br>
              <a:rPr lang="en-US" dirty="0"/>
            </a:br>
            <a:r>
              <a:rPr lang="en-CA" sz="2400" dirty="0"/>
              <a:t>Create 100 Subnets with a Slash 16 prefix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64845"/>
            <a:ext cx="5403221" cy="3669447"/>
          </a:xfrm>
        </p:spPr>
        <p:txBody>
          <a:bodyPr/>
          <a:lstStyle/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Consider a large enterprise that requires at least 100 subnets and has chosen the private address 172.16.0.0/16 as its internal network address.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figure displays the number of subnets that can be created when borrowing bits from the third octet and the fourth octet.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Notice there are now up to 14 host bits that can be borrowed (i.e., last two bits cannot be borrowed).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To satisfy the requirement of 100 subnets for the enterprise, 7 bits (i.e., 2</a:t>
            </a:r>
            <a:r>
              <a:rPr lang="en-CA" sz="1600" baseline="30000" dirty="0">
                <a:solidFill>
                  <a:srgbClr val="000000"/>
                </a:solidFill>
              </a:rPr>
              <a:t>7</a:t>
            </a:r>
            <a:r>
              <a:rPr lang="en-CA" sz="1600" dirty="0">
                <a:solidFill>
                  <a:srgbClr val="000000"/>
                </a:solidFill>
              </a:rPr>
              <a:t> = 128 subnets) would need to be borrowed (for a total of 128 subnets).</a:t>
            </a:r>
          </a:p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172.16.0.0 /16 (255.255.0.0)</a:t>
            </a:r>
          </a:p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172.16.0.0 /20 (255.255.254.0)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912EB9-9234-4648-AF24-14759A57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29" y="855419"/>
            <a:ext cx="2914800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6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Subnet a Slash 16 and a Slash 8 Prefix</a:t>
            </a:r>
            <a:br>
              <a:rPr lang="en-US" dirty="0"/>
            </a:br>
            <a:r>
              <a:rPr lang="en-CA" sz="2400" dirty="0"/>
              <a:t>Create 1000 Subnets with a Slash 8 prefix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4863929" cy="3073946"/>
          </a:xfrm>
        </p:spPr>
        <p:txBody>
          <a:bodyPr/>
          <a:lstStyle/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Consider a small ISP that requires 1000 subnets for its clients using network address 10.0.0.0/8 which means there are 8 bits in the network portion and 24 host bits available to borrow toward subnetting.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The figure displays the number of subnets that can be created when borrowing bits from the second and third.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Notice there are now up to 22 host bits that can be borrowed (i.e., last two bits cannot be borrowed).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To satisfy the requirement of 1000 subnets for the enterprise, 10 bits (i.e., 2</a:t>
            </a:r>
            <a:r>
              <a:rPr lang="en-CA" sz="1600" baseline="30000" dirty="0">
                <a:solidFill>
                  <a:srgbClr val="000000"/>
                </a:solidFill>
              </a:rPr>
              <a:t>10</a:t>
            </a:r>
            <a:r>
              <a:rPr lang="en-CA" sz="1600" dirty="0">
                <a:solidFill>
                  <a:srgbClr val="000000"/>
                </a:solidFill>
              </a:rPr>
              <a:t>=1024 subnets) would need to be borrowed (for a total of 128 subnets)</a:t>
            </a:r>
          </a:p>
          <a:p>
            <a:pPr marL="0" indent="0" algn="just"/>
            <a:endParaRPr lang="en-CA" sz="1600" dirty="0">
              <a:solidFill>
                <a:srgbClr val="000000"/>
              </a:solidFill>
            </a:endParaRPr>
          </a:p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10.16.0.0 /8 (255.0.0.0)</a:t>
            </a:r>
          </a:p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10.16.0.0 /20 (255.255.192.0)</a:t>
            </a:r>
            <a:endParaRPr lang="en-US" sz="1600" dirty="0">
              <a:solidFill>
                <a:srgbClr val="000000"/>
              </a:solidFill>
            </a:endParaRPr>
          </a:p>
          <a:p>
            <a:pPr marL="0" indent="0" algn="just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D50AE-022A-4CE2-A161-C94FE631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26" y="826108"/>
            <a:ext cx="3648229" cy="24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6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101042" cy="929640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Subnet to Meet Requirements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912925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Subnet to Meet Requirements</a:t>
            </a:r>
            <a:br>
              <a:rPr lang="en-US" dirty="0"/>
            </a:br>
            <a:r>
              <a:rPr lang="en-CA" sz="2400" dirty="0"/>
              <a:t>Subnet Private versus Public IPv4 Address Space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4985849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Enterprise networks will have an: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FF0000"/>
                </a:solidFill>
              </a:rPr>
              <a:t>Intranet</a:t>
            </a:r>
            <a:r>
              <a:rPr lang="en-CA" sz="1600" dirty="0">
                <a:solidFill>
                  <a:srgbClr val="000000"/>
                </a:solidFill>
              </a:rPr>
              <a:t> - A company’s internal network typically using </a:t>
            </a:r>
            <a:r>
              <a:rPr lang="en-CA" sz="1600" b="1" dirty="0">
                <a:solidFill>
                  <a:srgbClr val="000000"/>
                </a:solidFill>
              </a:rPr>
              <a:t>private IPv4 addresses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FF0000"/>
                </a:solidFill>
              </a:rPr>
              <a:t>DMZ</a:t>
            </a:r>
            <a:r>
              <a:rPr lang="en-CA" sz="1600" dirty="0">
                <a:solidFill>
                  <a:srgbClr val="000000"/>
                </a:solidFill>
              </a:rPr>
              <a:t> – A companies internet facing servers. Devices in the DMZ use </a:t>
            </a:r>
            <a:r>
              <a:rPr lang="en-CA" sz="1600" b="1" dirty="0">
                <a:solidFill>
                  <a:srgbClr val="000000"/>
                </a:solidFill>
              </a:rPr>
              <a:t>public IPv4 addresses</a:t>
            </a:r>
            <a:r>
              <a:rPr lang="en-CA" sz="1600" dirty="0">
                <a:solidFill>
                  <a:srgbClr val="000000"/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company could use the 10.0.0.0/8 and subnet on the /16 or /24 network boundary.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DMZ devices would have to be configured with public IP addresses.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669F9-6546-4D50-B5D4-ED794ADFF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134" y="1118336"/>
            <a:ext cx="3581835" cy="23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Subnet to Meet Requirements</a:t>
            </a:r>
            <a:br>
              <a:rPr lang="en-US" dirty="0"/>
            </a:br>
            <a:r>
              <a:rPr lang="en-CA" sz="2000" dirty="0"/>
              <a:t>Minimize Unused Host IPv4 Addresses and Maximize Subnets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973381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There are two considerations when planning subnets: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</a:t>
            </a:r>
            <a:r>
              <a:rPr lang="en-CA" sz="1600" b="1" dirty="0">
                <a:solidFill>
                  <a:srgbClr val="000000"/>
                </a:solidFill>
              </a:rPr>
              <a:t>number of host addresses </a:t>
            </a:r>
            <a:r>
              <a:rPr lang="en-CA" sz="1600" dirty="0">
                <a:solidFill>
                  <a:srgbClr val="000000"/>
                </a:solidFill>
              </a:rPr>
              <a:t>required for each network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number of individual </a:t>
            </a:r>
            <a:r>
              <a:rPr lang="en-CA" sz="1600" b="1" dirty="0">
                <a:solidFill>
                  <a:srgbClr val="000000"/>
                </a:solidFill>
              </a:rPr>
              <a:t>subnets needed</a:t>
            </a:r>
            <a:endParaRPr lang="en-US" sz="1600" b="1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CC84FF-7C82-4B7C-A9C2-37AE1AC6A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10119"/>
              </p:ext>
            </p:extLst>
          </p:nvPr>
        </p:nvGraphicFramePr>
        <p:xfrm>
          <a:off x="1207769" y="1944355"/>
          <a:ext cx="67284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20">
                  <a:extLst>
                    <a:ext uri="{9D8B030D-6E8A-4147-A177-3AD203B41FA5}">
                      <a16:colId xmlns:a16="http://schemas.microsoft.com/office/drawing/2014/main" val="3173678455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1538934761"/>
                    </a:ext>
                  </a:extLst>
                </a:gridCol>
                <a:gridCol w="3092530">
                  <a:extLst>
                    <a:ext uri="{9D8B030D-6E8A-4147-A177-3AD203B41FA5}">
                      <a16:colId xmlns:a16="http://schemas.microsoft.com/office/drawing/2014/main" val="1045760004"/>
                    </a:ext>
                  </a:extLst>
                </a:gridCol>
                <a:gridCol w="747950">
                  <a:extLst>
                    <a:ext uri="{9D8B030D-6E8A-4147-A177-3AD203B41FA5}">
                      <a16:colId xmlns:a16="http://schemas.microsoft.com/office/drawing/2014/main" val="248549605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660007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Prefix Length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Subnet Mask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Subnet Mask in Binary</a:t>
                      </a:r>
                      <a:br>
                        <a:rPr lang="en-CA" sz="1000" b="1" dirty="0">
                          <a:effectLst/>
                        </a:rPr>
                      </a:br>
                      <a:r>
                        <a:rPr lang="en-CA" sz="1000" b="1" dirty="0">
                          <a:effectLst/>
                        </a:rPr>
                        <a:t>(n = network, h = host)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# of subnets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dirty="0">
                          <a:effectLst/>
                        </a:rPr>
                        <a:t># of hosts</a:t>
                      </a:r>
                      <a:endParaRPr lang="en-CA" sz="10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27584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/25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255.255.255.128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2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126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0127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/26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255.255.255.192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62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9912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/27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8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30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46473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255.255.255.240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16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14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94683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/29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255.255.255.248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32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090259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/30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255.255.255.252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nnnnnnnn.nnnnnnnn.nnnnnnnn.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nnnnnn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hh</a:t>
                      </a:r>
                      <a:b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11111111.11111111.11111111.</a:t>
                      </a:r>
                      <a:r>
                        <a:rPr lang="en-CA" sz="10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111111</a:t>
                      </a:r>
                      <a:r>
                        <a:rPr lang="en-CA" sz="1000" b="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1" dirty="0">
                          <a:effectLst/>
                        </a:rPr>
                        <a:t>64</a:t>
                      </a:r>
                      <a:endParaRPr lang="en-CA" sz="1000" b="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1026032"/>
                  </a:ext>
                </a:extLst>
              </a:tr>
            </a:tbl>
          </a:graphicData>
        </a:graphic>
      </p:graphicFrame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2049570-73E8-4725-BB39-4CAE9ED89E03}"/>
              </a:ext>
            </a:extLst>
          </p:cNvPr>
          <p:cNvCxnSpPr>
            <a:cxnSpLocks/>
          </p:cNvCxnSpPr>
          <p:nvPr/>
        </p:nvCxnSpPr>
        <p:spPr>
          <a:xfrm>
            <a:off x="6019800" y="1304168"/>
            <a:ext cx="1516380" cy="60247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FFCA02D-B099-4C7E-83CA-8A71906FCE6C}"/>
              </a:ext>
            </a:extLst>
          </p:cNvPr>
          <p:cNvCxnSpPr>
            <a:cxnSpLocks/>
          </p:cNvCxnSpPr>
          <p:nvPr/>
        </p:nvCxnSpPr>
        <p:spPr>
          <a:xfrm>
            <a:off x="4709160" y="1605407"/>
            <a:ext cx="2119081" cy="301240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0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Subnet to Meet Requirements</a:t>
            </a:r>
            <a:br>
              <a:rPr lang="en-US" dirty="0"/>
            </a:br>
            <a:r>
              <a:rPr lang="en-US" sz="2400" dirty="0"/>
              <a:t>Example: Efficient IPv4 Subnetting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709280" cy="3073946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 this example, corporate headquarters has been allocated a public network address of 172.16.0.0/22 (10 host bits) by its ISP providing 1,022 host addresses.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There are five sites and therefore five internet connections which means the organization requires 10 subnets with the largest subnet requires 40 addresses.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allocated 10 subnets with a /26 (i.e., 255.255.255.192) subnet mask.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6F2B6-A5EE-4BC1-9196-BEEE1121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925762"/>
            <a:ext cx="3031600" cy="108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967D5-2BEE-4CAF-BF74-C8F6AFDA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29" y="2208184"/>
            <a:ext cx="3616498" cy="240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VLSM</a:t>
            </a:r>
            <a:b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89840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VLSM</a:t>
            </a:r>
            <a:br>
              <a:rPr lang="en-US" dirty="0"/>
            </a:br>
            <a:r>
              <a:rPr lang="en-US" sz="2400" dirty="0"/>
              <a:t>IPv4 Address Conservation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510709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Given the topology, 7 subnets are required (i.e, four LANs and three WAN links) and the largest number of host is in Building D with 28 hosts.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/27 mask would provide 8 subnets of 30 host IP addresses and therefore support this topology.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B421B-63BE-47B3-B5D3-2A12580CC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96" y="2771225"/>
            <a:ext cx="5683805" cy="154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7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VLSM</a:t>
            </a:r>
            <a:br>
              <a:rPr lang="en-US" dirty="0"/>
            </a:br>
            <a:r>
              <a:rPr lang="en-US" sz="2400" dirty="0"/>
              <a:t>IPv4 Address Conservation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6091377" cy="944845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However, the point-to-point WAN links only require two addresses and therefore waste 28 addresses each for a total of 84 unused addresses.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9215E-8970-45B2-8162-265CF46FA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093" y="731837"/>
            <a:ext cx="2221789" cy="9448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D6B421B-63BE-47B3-B5D3-2A12580CC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097" y="1800264"/>
            <a:ext cx="5683805" cy="1542972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9D0A209-0C20-474A-8988-82BCE662C636}"/>
              </a:ext>
            </a:extLst>
          </p:cNvPr>
          <p:cNvSpPr txBox="1">
            <a:spLocks/>
          </p:cNvSpPr>
          <p:nvPr/>
        </p:nvSpPr>
        <p:spPr>
          <a:xfrm>
            <a:off x="431971" y="3343237"/>
            <a:ext cx="8280058" cy="130496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Applying a traditional subnetting scheme to this scenario is not very efficient and is wasteful.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VLSM was developed to avoid wasting addresses by enabling us to subnet a subnet.</a:t>
            </a:r>
          </a:p>
        </p:txBody>
      </p:sp>
    </p:spTree>
    <p:extLst>
      <p:ext uri="{BB962C8B-B14F-4D97-AF65-F5344CB8AC3E}">
        <p14:creationId xmlns:p14="http://schemas.microsoft.com/office/powerpoint/2010/main" val="20171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8296275" cy="3394472"/>
          </a:xfrm>
        </p:spPr>
        <p:txBody>
          <a:bodyPr/>
          <a:lstStyle/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B6DC90B-7926-4D7A-9155-EBE2C817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5"/>
          <a:stretch/>
        </p:blipFill>
        <p:spPr>
          <a:xfrm>
            <a:off x="0" y="0"/>
            <a:ext cx="9144000" cy="49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VLSM</a:t>
            </a:r>
            <a:br>
              <a:rPr lang="en-US" dirty="0"/>
            </a:br>
            <a:r>
              <a:rPr lang="en-US" sz="2400" dirty="0"/>
              <a:t>VLSM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4" y="855420"/>
            <a:ext cx="5519249" cy="241139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left side displays the traditional subnetting scheme (i.e., the same subnet mask) while the right side illustrates how VLSM can be used to subnet a subnet and divided the last subnet into eight /30 subnets.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When using VLSM, always begin by satisfying the host requirements of the largest subnet and continue subnetting until the host requirements of the smallest subnet are satisfied.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resulting topology with VLSM applied.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65FDB-636B-41FC-BD50-01D67FA8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531" y="941078"/>
            <a:ext cx="3199159" cy="1960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5AD4C-7A7F-4FE5-B2F2-0DE8D4398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308" y="3313944"/>
            <a:ext cx="4484235" cy="143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VLSM</a:t>
            </a:r>
            <a:br>
              <a:rPr lang="en-US" dirty="0"/>
            </a:br>
            <a:r>
              <a:rPr lang="en-US" sz="2400" dirty="0"/>
              <a:t>VLSM Topology Address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78844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Using VLSM subnets, the LAN and inter-router networks can be addressed without unnecessary waste as shown in the logical topology diagram.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F67DF-F387-422D-A1F1-5FB6AE72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99" y="1700427"/>
            <a:ext cx="7174401" cy="27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Structured Design</a:t>
            </a:r>
            <a:b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53509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Structured Design</a:t>
            </a:r>
            <a:br>
              <a:rPr lang="en-US" dirty="0"/>
            </a:br>
            <a:r>
              <a:rPr lang="en-US" sz="2400" dirty="0"/>
              <a:t>IPv4 Network Address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IP network planning is crucial to develop a scalable solution to an enterprise network.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To develop an IPv4 network wide addressing scheme, you need to know how many subnets are needed, how many hosts a particular subnet requires, what devices are part of the subnet, which parts of your network use private addresses, and which use public, and many other determining factors.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00000"/>
              </a:solidFill>
            </a:endParaRPr>
          </a:p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Examine the needs of an organization’s network usage and how the subnets will be structured.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Perform a </a:t>
            </a:r>
            <a:r>
              <a:rPr lang="en-CA" sz="1400" b="1" dirty="0">
                <a:solidFill>
                  <a:srgbClr val="FF0000"/>
                </a:solidFill>
              </a:rPr>
              <a:t>network requirement study </a:t>
            </a:r>
            <a:r>
              <a:rPr lang="en-CA" sz="1400" dirty="0">
                <a:solidFill>
                  <a:srgbClr val="000000"/>
                </a:solidFill>
              </a:rPr>
              <a:t>by looking at the entire network to determining how each area will be segmented.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Determine </a:t>
            </a:r>
            <a:r>
              <a:rPr lang="en-CA" sz="1400" b="1" dirty="0">
                <a:solidFill>
                  <a:srgbClr val="FF0000"/>
                </a:solidFill>
              </a:rPr>
              <a:t>how many subnets </a:t>
            </a:r>
            <a:r>
              <a:rPr lang="en-CA" sz="1400" dirty="0">
                <a:solidFill>
                  <a:srgbClr val="000000"/>
                </a:solidFill>
              </a:rPr>
              <a:t>are needed and how many hosts per subnet.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Determine </a:t>
            </a:r>
            <a:r>
              <a:rPr lang="en-CA" sz="1400" b="1" dirty="0">
                <a:solidFill>
                  <a:srgbClr val="FF0000"/>
                </a:solidFill>
              </a:rPr>
              <a:t>DHCP address pools</a:t>
            </a:r>
            <a:r>
              <a:rPr lang="en-CA" sz="1400" dirty="0">
                <a:solidFill>
                  <a:srgbClr val="000000"/>
                </a:solidFill>
              </a:rPr>
              <a:t> and Layer 2 VLAN pools.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4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Structured Design</a:t>
            </a:r>
            <a:br>
              <a:rPr lang="en-US" dirty="0"/>
            </a:br>
            <a:r>
              <a:rPr lang="en-US" sz="2400" dirty="0"/>
              <a:t>Device Address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Within a network, there are different types of devices that require addresses: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rgbClr val="000000"/>
                </a:solidFill>
              </a:rPr>
              <a:t>End user clients </a:t>
            </a:r>
            <a:r>
              <a:rPr lang="en-CA" sz="1400" dirty="0">
                <a:solidFill>
                  <a:srgbClr val="000000"/>
                </a:solidFill>
              </a:rPr>
              <a:t>– Most use DHCP to reduce errors and burden on network support staff. IPv6 clients can obtain address information using DHCPv6 or SLAAC.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rgbClr val="000000"/>
                </a:solidFill>
              </a:rPr>
              <a:t>Servers and peripherals </a:t>
            </a:r>
            <a:r>
              <a:rPr lang="en-CA" sz="1400" dirty="0">
                <a:solidFill>
                  <a:srgbClr val="000000"/>
                </a:solidFill>
              </a:rPr>
              <a:t>– These should have a predictable static IP address.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rgbClr val="000000"/>
                </a:solidFill>
              </a:rPr>
              <a:t>Servers that are accessible from the internet </a:t>
            </a:r>
            <a:r>
              <a:rPr lang="en-CA" sz="1400" dirty="0">
                <a:solidFill>
                  <a:srgbClr val="000000"/>
                </a:solidFill>
              </a:rPr>
              <a:t>– Servers must have a public IPv4 address, most often accessed using NAT.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rgbClr val="000000"/>
                </a:solidFill>
              </a:rPr>
              <a:t>Intermediary devices </a:t>
            </a:r>
            <a:r>
              <a:rPr lang="en-CA" sz="1400" dirty="0">
                <a:solidFill>
                  <a:srgbClr val="000000"/>
                </a:solidFill>
              </a:rPr>
              <a:t>– Devices are assigned addresses for network management, monitoring, and security.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rgbClr val="000000"/>
                </a:solidFill>
              </a:rPr>
              <a:t>Gateway</a:t>
            </a:r>
            <a:r>
              <a:rPr lang="en-CA" sz="1400" dirty="0">
                <a:solidFill>
                  <a:srgbClr val="000000"/>
                </a:solidFill>
              </a:rPr>
              <a:t> – Routers and firewall devices are gateway for the hosts in that 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0" indent="0" algn="just"/>
            <a:r>
              <a:rPr lang="en-CA" sz="1600" dirty="0">
                <a:solidFill>
                  <a:srgbClr val="000000"/>
                </a:solidFill>
              </a:rPr>
              <a:t>When developing an IP addressing scheme, it is generally recommended that you have a set pattern of how addresses are allocated to each type of device. 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2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5319" y="1953578"/>
            <a:ext cx="6210236" cy="72771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5764203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238431-86DC-473E-8F66-D35DC1986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C9DE2B05-3061-4CF2-A864-596B96055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5"/>
          <a:stretch/>
        </p:blipFill>
        <p:spPr bwMode="auto">
          <a:xfrm>
            <a:off x="0" y="1"/>
            <a:ext cx="9144000" cy="493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115" y="1746250"/>
            <a:ext cx="4248886" cy="857250"/>
          </a:xfrm>
        </p:spPr>
        <p:txBody>
          <a:bodyPr/>
          <a:lstStyle/>
          <a:p>
            <a:pPr algn="ctr"/>
            <a:r>
              <a:rPr lang="en-US" sz="5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IPv6 Addressing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99"/>
            <a:ext cx="8345488" cy="731837"/>
          </a:xfrm>
        </p:spPr>
        <p:txBody>
          <a:bodyPr/>
          <a:lstStyle/>
          <a:p>
            <a:r>
              <a:rPr lang="en-US" sz="1600" dirty="0"/>
              <a:t>Binary Number System</a:t>
            </a:r>
            <a:br>
              <a:rPr lang="en-US" dirty="0"/>
            </a:br>
            <a:r>
              <a:rPr lang="en-US" sz="2400" dirty="0"/>
              <a:t>IPv4 Addresses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6F18A1-5638-1542-BEEF-C029A4518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61238"/>
            <a:ext cx="8280057" cy="1069162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Routers and computers only understand binary, while humans work in decimal. It is important for you to gain a thorough understanding of these two numbering systems and how they are used in networking.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D8357-5E16-E046-963D-9D92DCC36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68" y="2027902"/>
            <a:ext cx="7803263" cy="19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805093"/>
            <a:ext cx="7598042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IPv4 Address Structure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IPv4 Address Structure</a:t>
            </a:r>
            <a:br>
              <a:rPr lang="en-US" dirty="0"/>
            </a:br>
            <a:r>
              <a:rPr lang="en-US" sz="2400" dirty="0"/>
              <a:t>Network and Host Portions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2085744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IP addresses are made of 4 blocks: Start from 0-255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10.0.255.255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0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An IPv4 address is a 32-bit hierarchical address that is </a:t>
            </a:r>
            <a:r>
              <a:rPr lang="en-CA" sz="1600" b="1" dirty="0">
                <a:solidFill>
                  <a:srgbClr val="FF0000"/>
                </a:solidFill>
              </a:rPr>
              <a:t>made up of a network portion and a host portion.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When determining the network portion versus the host portion, you must look at the 32-bit stream.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</a:t>
            </a:r>
            <a:r>
              <a:rPr lang="en-CA" sz="1600" b="1" dirty="0">
                <a:solidFill>
                  <a:srgbClr val="FF0000"/>
                </a:solidFill>
              </a:rPr>
              <a:t>subnet mask is used to determine the network </a:t>
            </a:r>
            <a:r>
              <a:rPr lang="en-CA" sz="1600" dirty="0">
                <a:solidFill>
                  <a:srgbClr val="000000"/>
                </a:solidFill>
              </a:rPr>
              <a:t>and host portions. 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4F014-EE3C-4707-828B-FA78C75DB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512" y="3526042"/>
            <a:ext cx="4457929" cy="1524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B7CFA26-51C9-495D-B550-E6F428F65F73}"/>
                  </a:ext>
                </a:extLst>
              </p14:cNvPr>
              <p14:cNvContentPartPr/>
              <p14:nvPr/>
            </p14:nvContentPartPr>
            <p14:xfrm>
              <a:off x="-1235368" y="3873745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B7CFA26-51C9-495D-B550-E6F428F65F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1244368" y="38651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IPv4 Address Structure</a:t>
            </a:r>
            <a:br>
              <a:rPr lang="en-US" dirty="0"/>
            </a:br>
            <a:r>
              <a:rPr lang="en-US" sz="2400" dirty="0"/>
              <a:t>The Subnet Mask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73183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To identify the network and host portions of an IPv4 address, the subnet mask is compared to the IPv4 address bit for bit, from left to right.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127D040-EF9A-41B6-A2B0-0C5D87D85AC1}"/>
              </a:ext>
            </a:extLst>
          </p:cNvPr>
          <p:cNvSpPr txBox="1">
            <a:spLocks/>
          </p:cNvSpPr>
          <p:nvPr/>
        </p:nvSpPr>
        <p:spPr>
          <a:xfrm>
            <a:off x="431971" y="1684028"/>
            <a:ext cx="3031991" cy="154685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actual process used to identify the network and host portions is called ANDing.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A54EB-7DE0-40F0-802E-91DE00F2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58" y="1710838"/>
            <a:ext cx="4470630" cy="215911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DEA06-0392-4695-A05C-4C76C743E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389" y="4414271"/>
            <a:ext cx="2713389" cy="4284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EDF063-6CEA-4A7A-95C1-538B234AA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752" y="4471301"/>
            <a:ext cx="777240" cy="3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5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IPv4 Address Structure</a:t>
            </a:r>
            <a:br>
              <a:rPr lang="en-US" dirty="0"/>
            </a:br>
            <a:r>
              <a:rPr lang="en-US" sz="2400" dirty="0"/>
              <a:t>The Prefix Length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51080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</a:t>
            </a:r>
            <a:r>
              <a:rPr lang="en-CA" sz="1600" b="1" dirty="0">
                <a:solidFill>
                  <a:srgbClr val="FF0000"/>
                </a:solidFill>
              </a:rPr>
              <a:t>prefix length </a:t>
            </a:r>
            <a:r>
              <a:rPr lang="en-CA" sz="1600" dirty="0">
                <a:solidFill>
                  <a:srgbClr val="000000"/>
                </a:solidFill>
              </a:rPr>
              <a:t>is a less cumbersome method used to identify a subnet mask address.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21F958E-C237-4731-8453-C4FA21B38C3F}"/>
              </a:ext>
            </a:extLst>
          </p:cNvPr>
          <p:cNvSpPr txBox="1">
            <a:spLocks/>
          </p:cNvSpPr>
          <p:nvPr/>
        </p:nvSpPr>
        <p:spPr>
          <a:xfrm>
            <a:off x="431970" y="1447090"/>
            <a:ext cx="337623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prefix length is the number of bits set to 1 in the subnet mask.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is written in “</a:t>
            </a:r>
            <a:r>
              <a:rPr lang="en-CA" sz="1600" b="1" dirty="0">
                <a:solidFill>
                  <a:srgbClr val="FF0000"/>
                </a:solidFill>
              </a:rPr>
              <a:t>slash notation</a:t>
            </a:r>
            <a:r>
              <a:rPr lang="en-CA" sz="1600" dirty="0">
                <a:solidFill>
                  <a:srgbClr val="000000"/>
                </a:solidFill>
              </a:rPr>
              <a:t>” therefore, count the number of bits in the subnet mask and prepend it with a slash.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33CEE0-728D-4198-87F2-5E9774E18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012623"/>
              </p:ext>
            </p:extLst>
          </p:nvPr>
        </p:nvGraphicFramePr>
        <p:xfrm>
          <a:off x="4046221" y="1366221"/>
          <a:ext cx="4762500" cy="34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619">
                  <a:extLst>
                    <a:ext uri="{9D8B030D-6E8A-4147-A177-3AD203B41FA5}">
                      <a16:colId xmlns:a16="http://schemas.microsoft.com/office/drawing/2014/main" val="2853717215"/>
                    </a:ext>
                  </a:extLst>
                </a:gridCol>
                <a:gridCol w="2628321">
                  <a:extLst>
                    <a:ext uri="{9D8B030D-6E8A-4147-A177-3AD203B41FA5}">
                      <a16:colId xmlns:a16="http://schemas.microsoft.com/office/drawing/2014/main" val="3859420295"/>
                    </a:ext>
                  </a:extLst>
                </a:gridCol>
                <a:gridCol w="983560">
                  <a:extLst>
                    <a:ext uri="{9D8B030D-6E8A-4147-A177-3AD203B41FA5}">
                      <a16:colId xmlns:a16="http://schemas.microsoft.com/office/drawing/2014/main" val="2152541703"/>
                    </a:ext>
                  </a:extLst>
                </a:gridCol>
              </a:tblGrid>
              <a:tr h="34094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50" b="1" dirty="0">
                          <a:effectLst/>
                        </a:rPr>
                        <a:t>Subnet Mask</a:t>
                      </a:r>
                      <a:endParaRPr lang="en-CA" sz="105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50" b="1" dirty="0">
                          <a:effectLst/>
                        </a:rPr>
                        <a:t>32-bit Address</a:t>
                      </a:r>
                      <a:endParaRPr lang="en-CA" sz="105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050" b="1" dirty="0">
                          <a:effectLst/>
                        </a:rPr>
                        <a:t>Prefix </a:t>
                      </a:r>
                    </a:p>
                    <a:p>
                      <a:pPr algn="l" fontAlgn="ctr"/>
                      <a:r>
                        <a:rPr lang="en-CA" sz="1050" b="1" dirty="0">
                          <a:effectLst/>
                        </a:rPr>
                        <a:t>Length</a:t>
                      </a:r>
                      <a:endParaRPr lang="en-CA" sz="105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617726287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255.0.0.0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11111111.00000000.00000000.00000000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/8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476665342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255.255.0.0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11111111.11111111.00000000.00000000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/16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63355901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11111111.11111111.11111111.00000000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/24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609772987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255.255.255.128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11111111.11111111.11111111.10000000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/25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362219286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255.255.255.192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11111111.11111111.11111111.11000000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/26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881816204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255.255.255.224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11111111.11111111.11111111.11100000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/27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859046036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255.255.255.240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11111111.11111111.11111111.11110000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/28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913653739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255.255.255.248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11111111.11111111.11111111.11111000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/29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00304742"/>
                  </a:ext>
                </a:extLst>
              </a:tr>
              <a:tr h="340940"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255.255.255.252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CA" sz="1000" b="0" dirty="0">
                          <a:effectLst/>
                        </a:rPr>
                        <a:t>11111111.11111111.11111111.11111100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000" b="0" dirty="0">
                          <a:effectLst/>
                        </a:rPr>
                        <a:t>/30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352437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99D9636-A448-44AA-BA0A-30A48D7C7164}"/>
                  </a:ext>
                </a:extLst>
              </p14:cNvPr>
              <p14:cNvContentPartPr/>
              <p14:nvPr/>
            </p14:nvContentPartPr>
            <p14:xfrm>
              <a:off x="6298850" y="189185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99D9636-A448-44AA-BA0A-30A48D7C71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0210" y="188321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35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13629</TotalTime>
  <Words>3919</Words>
  <Application>Microsoft Office PowerPoint</Application>
  <PresentationFormat>On-screen Show (16:9)</PresentationFormat>
  <Paragraphs>709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CiscoSans ExtraLight</vt:lpstr>
      <vt:lpstr>Courier New</vt:lpstr>
      <vt:lpstr>Montserrat</vt:lpstr>
      <vt:lpstr>PT Sans</vt:lpstr>
      <vt:lpstr>Wingdings</vt:lpstr>
      <vt:lpstr>Default Theme</vt:lpstr>
      <vt:lpstr>UCTI-Template-foundation-level</vt:lpstr>
      <vt:lpstr>PowerPoint Presentation</vt:lpstr>
      <vt:lpstr> IPv4 Addressing</vt:lpstr>
      <vt:lpstr>.</vt:lpstr>
      <vt:lpstr>Contents &amp; Structure</vt:lpstr>
      <vt:lpstr>Binary Number System IPv4 Addresses</vt:lpstr>
      <vt:lpstr> IPv4 Address Structure </vt:lpstr>
      <vt:lpstr>IPv4 Address Structure Network and Host Portions</vt:lpstr>
      <vt:lpstr>IPv4 Address Structure The Subnet Mask</vt:lpstr>
      <vt:lpstr>IPv4 Address Structure The Prefix Length</vt:lpstr>
      <vt:lpstr>IPv4 Address Structure Network, Host, and Broadcast Addresses</vt:lpstr>
      <vt:lpstr> IPv4 Unicast, Broadcast, and  Multicast</vt:lpstr>
      <vt:lpstr>IPv4 Unicast, Broadcast, and Multicast Unicast</vt:lpstr>
      <vt:lpstr>IPv4 Unicast, Broadcast, and Multicast Broadcast</vt:lpstr>
      <vt:lpstr>IPv4 Unicast, Broadcast, and Multicast Multicast</vt:lpstr>
      <vt:lpstr> Types of IPv4 Addresses</vt:lpstr>
      <vt:lpstr>Types of IPv4 Addresses Public and Private IPv4 Addresses</vt:lpstr>
      <vt:lpstr>Types of IPv4 Addresses Routing to the Internet</vt:lpstr>
      <vt:lpstr>Types of IPv4 Addresses Special Use IPv4 Addresses</vt:lpstr>
      <vt:lpstr>Types of IPv4 Addresses Legacy Classful Addressing</vt:lpstr>
      <vt:lpstr>Types of IPv4 Addresses Assignment of IP Addresses</vt:lpstr>
      <vt:lpstr>Network Segmentation </vt:lpstr>
      <vt:lpstr>Network Segmentation Broadcast Domains and Segmentation</vt:lpstr>
      <vt:lpstr>Network Segmentation Problems with Large Broadcast Domains</vt:lpstr>
      <vt:lpstr>Network Segmentation Reasons for Segmenting Networks</vt:lpstr>
      <vt:lpstr>Subnet an IPv4 Network </vt:lpstr>
      <vt:lpstr>Subnet an IPv4 Network Subnet on an Octet Boundary</vt:lpstr>
      <vt:lpstr>Subnet an IPv4 Network Subnet on an Octet Boundary (Cont.)</vt:lpstr>
      <vt:lpstr>Subnet an IPv4 Network Subnet within an Octet Boundary</vt:lpstr>
      <vt:lpstr>Subnet a Slash 16  and  a Slash 8 Prefix</vt:lpstr>
      <vt:lpstr>Subnet a Slash 16 and a Slash 8 Prefix Create Subnets with a Slash 16 prefix</vt:lpstr>
      <vt:lpstr>Subnet a Slash 16 and a Slash 8 Prefix Create 100 Subnets with a Slash 16 prefix</vt:lpstr>
      <vt:lpstr>Subnet a Slash 16 and a Slash 8 Prefix Create 1000 Subnets with a Slash 8 prefix</vt:lpstr>
      <vt:lpstr>Subnet to Meet Requirements</vt:lpstr>
      <vt:lpstr>Subnet to Meet Requirements Subnet Private versus Public IPv4 Address Space</vt:lpstr>
      <vt:lpstr>Subnet to Meet Requirements Minimize Unused Host IPv4 Addresses and Maximize Subnets</vt:lpstr>
      <vt:lpstr>Subnet to Meet Requirements Example: Efficient IPv4 Subnetting</vt:lpstr>
      <vt:lpstr>VLSM </vt:lpstr>
      <vt:lpstr>VLSM IPv4 Address Conservation</vt:lpstr>
      <vt:lpstr>VLSM IPv4 Address Conservation (Cont.)</vt:lpstr>
      <vt:lpstr>VLSM VLSM</vt:lpstr>
      <vt:lpstr>VLSM VLSM Topology Address Assignment</vt:lpstr>
      <vt:lpstr>Structured Design </vt:lpstr>
      <vt:lpstr>Structured Design IPv4 Network Address Planning</vt:lpstr>
      <vt:lpstr>Structured Design Device Address Assignment</vt:lpstr>
      <vt:lpstr> Summary</vt:lpstr>
      <vt:lpstr>Summary / Recap of Main Points</vt:lpstr>
      <vt:lpstr>Q &amp; A</vt:lpstr>
      <vt:lpstr>What To Expect Next Week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Shahab Alizadeh</cp:lastModifiedBy>
  <cp:revision>334</cp:revision>
  <dcterms:created xsi:type="dcterms:W3CDTF">2019-10-18T06:21:22Z</dcterms:created>
  <dcterms:modified xsi:type="dcterms:W3CDTF">2023-03-16T02:26:48Z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